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7" r:id="rId5"/>
  </p:sldMasterIdLst>
  <p:notesMasterIdLst>
    <p:notesMasterId r:id="rId71"/>
  </p:notesMasterIdLst>
  <p:sldIdLst>
    <p:sldId id="256" r:id="rId6"/>
    <p:sldId id="257" r:id="rId7"/>
    <p:sldId id="262" r:id="rId8"/>
    <p:sldId id="274" r:id="rId9"/>
    <p:sldId id="273" r:id="rId10"/>
    <p:sldId id="279" r:id="rId11"/>
    <p:sldId id="275" r:id="rId12"/>
    <p:sldId id="278" r:id="rId13"/>
    <p:sldId id="326" r:id="rId14"/>
    <p:sldId id="292" r:id="rId15"/>
    <p:sldId id="263" r:id="rId16"/>
    <p:sldId id="282" r:id="rId17"/>
    <p:sldId id="283" r:id="rId18"/>
    <p:sldId id="286" r:id="rId19"/>
    <p:sldId id="277" r:id="rId20"/>
    <p:sldId id="280" r:id="rId21"/>
    <p:sldId id="284" r:id="rId22"/>
    <p:sldId id="276" r:id="rId23"/>
    <p:sldId id="297" r:id="rId24"/>
    <p:sldId id="298" r:id="rId25"/>
    <p:sldId id="299" r:id="rId26"/>
    <p:sldId id="300" r:id="rId27"/>
    <p:sldId id="331" r:id="rId28"/>
    <p:sldId id="285" r:id="rId29"/>
    <p:sldId id="267" r:id="rId30"/>
    <p:sldId id="290" r:id="rId31"/>
    <p:sldId id="295" r:id="rId32"/>
    <p:sldId id="287" r:id="rId33"/>
    <p:sldId id="294" r:id="rId34"/>
    <p:sldId id="288" r:id="rId35"/>
    <p:sldId id="303" r:id="rId36"/>
    <p:sldId id="289" r:id="rId37"/>
    <p:sldId id="301" r:id="rId38"/>
    <p:sldId id="302" r:id="rId39"/>
    <p:sldId id="315" r:id="rId40"/>
    <p:sldId id="265" r:id="rId41"/>
    <p:sldId id="305" r:id="rId42"/>
    <p:sldId id="304" r:id="rId43"/>
    <p:sldId id="330" r:id="rId44"/>
    <p:sldId id="270" r:id="rId45"/>
    <p:sldId id="266" r:id="rId46"/>
    <p:sldId id="309" r:id="rId47"/>
    <p:sldId id="310" r:id="rId48"/>
    <p:sldId id="311" r:id="rId49"/>
    <p:sldId id="312" r:id="rId50"/>
    <p:sldId id="314" r:id="rId51"/>
    <p:sldId id="316" r:id="rId52"/>
    <p:sldId id="306" r:id="rId53"/>
    <p:sldId id="317" r:id="rId54"/>
    <p:sldId id="307" r:id="rId55"/>
    <p:sldId id="318" r:id="rId56"/>
    <p:sldId id="308" r:id="rId57"/>
    <p:sldId id="319" r:id="rId58"/>
    <p:sldId id="320" r:id="rId59"/>
    <p:sldId id="329" r:id="rId60"/>
    <p:sldId id="324" r:id="rId61"/>
    <p:sldId id="322" r:id="rId62"/>
    <p:sldId id="323" r:id="rId63"/>
    <p:sldId id="269" r:id="rId64"/>
    <p:sldId id="325" r:id="rId65"/>
    <p:sldId id="328" r:id="rId66"/>
    <p:sldId id="268" r:id="rId67"/>
    <p:sldId id="261" r:id="rId68"/>
    <p:sldId id="327" r:id="rId69"/>
    <p:sldId id="291" r:id="rId70"/>
  </p:sldIdLst>
  <p:sldSz cx="12192000" cy="6858000"/>
  <p:notesSz cx="6858000" cy="9144000"/>
  <p:defaultTextStyle>
    <a:defPPr>
      <a:defRPr lang="en-US"/>
    </a:defPPr>
    <a:lvl1pPr marL="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1pPr>
    <a:lvl2pPr marL="457183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2pPr>
    <a:lvl3pPr marL="914367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3pPr>
    <a:lvl4pPr marL="1371550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4pPr>
    <a:lvl5pPr marL="182873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5pPr>
    <a:lvl6pPr marL="2285918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6pPr>
    <a:lvl7pPr marL="2743101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7pPr>
    <a:lvl8pPr marL="3200284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8pPr>
    <a:lvl9pPr marL="3657469" algn="l" defTabSz="914367" rtl="0" eaLnBrk="1" latinLnBrk="0" hangingPunct="1">
      <a:defRPr sz="1765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8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025F77-2128-4F3A-BBE0-A4FF35DB7D59}" v="10" dt="2020-06-15T05:02:14.3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80723" autoAdjust="0"/>
  </p:normalViewPr>
  <p:slideViewPr>
    <p:cSldViewPr snapToGrid="0">
      <p:cViewPr varScale="1">
        <p:scale>
          <a:sx n="100" d="100"/>
          <a:sy n="100" d="100"/>
        </p:scale>
        <p:origin x="72" y="90"/>
      </p:cViewPr>
      <p:guideLst/>
    </p:cSldViewPr>
  </p:slideViewPr>
  <p:outlineViewPr>
    <p:cViewPr>
      <p:scale>
        <a:sx n="33" d="100"/>
        <a:sy n="33" d="100"/>
      </p:scale>
      <p:origin x="0" y="-153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76" Type="http://schemas.microsoft.com/office/2016/11/relationships/changesInfo" Target="changesInfos/changesInfo1.xml"/><Relationship Id="rId7" Type="http://schemas.openxmlformats.org/officeDocument/2006/relationships/slide" Target="slides/slide2.xml"/><Relationship Id="rId71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slide" Target="slides/slide61.xml"/><Relationship Id="rId7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slide" Target="slides/slide56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77" Type="http://schemas.microsoft.com/office/2015/10/relationships/revisionInfo" Target="revisionInfo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presProps" Target="pres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i Song" userId="1292ef58-85c6-4334-b179-15db7194ddf7" providerId="ADAL" clId="{CF025F77-2128-4F3A-BBE0-A4FF35DB7D59}"/>
    <pc:docChg chg="undo custSel addSld delSld modSld sldOrd">
      <pc:chgData name="Chi Song" userId="1292ef58-85c6-4334-b179-15db7194ddf7" providerId="ADAL" clId="{CF025F77-2128-4F3A-BBE0-A4FF35DB7D59}" dt="2020-06-22T03:27:49.433" v="5008" actId="15"/>
      <pc:docMkLst>
        <pc:docMk/>
      </pc:docMkLst>
      <pc:sldChg chg="modSp mod">
        <pc:chgData name="Chi Song" userId="1292ef58-85c6-4334-b179-15db7194ddf7" providerId="ADAL" clId="{CF025F77-2128-4F3A-BBE0-A4FF35DB7D59}" dt="2020-06-15T03:47:37.809" v="602" actId="20577"/>
        <pc:sldMkLst>
          <pc:docMk/>
          <pc:sldMk cId="3085495355" sldId="261"/>
        </pc:sldMkLst>
        <pc:spChg chg="mod">
          <ac:chgData name="Chi Song" userId="1292ef58-85c6-4334-b179-15db7194ddf7" providerId="ADAL" clId="{CF025F77-2128-4F3A-BBE0-A4FF35DB7D59}" dt="2020-06-15T03:47:37.809" v="602" actId="20577"/>
          <ac:spMkLst>
            <pc:docMk/>
            <pc:sldMk cId="3085495355" sldId="261"/>
            <ac:spMk id="3" creationId="{0BC775CD-202C-4E14-BEE1-085573534E37}"/>
          </ac:spMkLst>
        </pc:spChg>
      </pc:sldChg>
      <pc:sldChg chg="ord">
        <pc:chgData name="Chi Song" userId="1292ef58-85c6-4334-b179-15db7194ddf7" providerId="ADAL" clId="{CF025F77-2128-4F3A-BBE0-A4FF35DB7D59}" dt="2020-06-15T03:41:21.770" v="129"/>
        <pc:sldMkLst>
          <pc:docMk/>
          <pc:sldMk cId="483741758" sldId="263"/>
        </pc:sldMkLst>
      </pc:sldChg>
      <pc:sldChg chg="modSp mod">
        <pc:chgData name="Chi Song" userId="1292ef58-85c6-4334-b179-15db7194ddf7" providerId="ADAL" clId="{CF025F77-2128-4F3A-BBE0-A4FF35DB7D59}" dt="2020-06-15T03:47:56.371" v="622" actId="20577"/>
        <pc:sldMkLst>
          <pc:docMk/>
          <pc:sldMk cId="2165969622" sldId="268"/>
        </pc:sldMkLst>
        <pc:spChg chg="mod">
          <ac:chgData name="Chi Song" userId="1292ef58-85c6-4334-b179-15db7194ddf7" providerId="ADAL" clId="{CF025F77-2128-4F3A-BBE0-A4FF35DB7D59}" dt="2020-06-15T03:47:56.371" v="622" actId="20577"/>
          <ac:spMkLst>
            <pc:docMk/>
            <pc:sldMk cId="2165969622" sldId="268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0:06.366" v="67" actId="20577"/>
        <pc:sldMkLst>
          <pc:docMk/>
          <pc:sldMk cId="2020507306" sldId="273"/>
        </pc:sldMkLst>
        <pc:spChg chg="mod">
          <ac:chgData name="Chi Song" userId="1292ef58-85c6-4334-b179-15db7194ddf7" providerId="ADAL" clId="{CF025F77-2128-4F3A-BBE0-A4FF35DB7D59}" dt="2020-06-15T03:40:06.366" v="67" actId="20577"/>
          <ac:spMkLst>
            <pc:docMk/>
            <pc:sldMk cId="2020507306" sldId="273"/>
            <ac:spMk id="2" creationId="{7819944B-1910-42E5-B3B5-0F4586E10E9F}"/>
          </ac:spMkLst>
        </pc:spChg>
      </pc:sldChg>
      <pc:sldChg chg="modSp mod">
        <pc:chgData name="Chi Song" userId="1292ef58-85c6-4334-b179-15db7194ddf7" providerId="ADAL" clId="{CF025F77-2128-4F3A-BBE0-A4FF35DB7D59}" dt="2020-06-15T03:40:11.803" v="68" actId="6549"/>
        <pc:sldMkLst>
          <pc:docMk/>
          <pc:sldMk cId="3243519825" sldId="274"/>
        </pc:sldMkLst>
        <pc:spChg chg="mod">
          <ac:chgData name="Chi Song" userId="1292ef58-85c6-4334-b179-15db7194ddf7" providerId="ADAL" clId="{CF025F77-2128-4F3A-BBE0-A4FF35DB7D59}" dt="2020-06-15T03:40:11.803" v="68" actId="6549"/>
          <ac:spMkLst>
            <pc:docMk/>
            <pc:sldMk cId="3243519825" sldId="274"/>
            <ac:spMk id="2" creationId="{B7601C1D-DC29-41E9-A44E-9072582EF881}"/>
          </ac:spMkLst>
        </pc:spChg>
      </pc:sldChg>
      <pc:sldChg chg="modSp mod">
        <pc:chgData name="Chi Song" userId="1292ef58-85c6-4334-b179-15db7194ddf7" providerId="ADAL" clId="{CF025F77-2128-4F3A-BBE0-A4FF35DB7D59}" dt="2020-06-15T03:40:48.623" v="125" actId="20577"/>
        <pc:sldMkLst>
          <pc:docMk/>
          <pc:sldMk cId="3911852660" sldId="275"/>
        </pc:sldMkLst>
        <pc:spChg chg="mod">
          <ac:chgData name="Chi Song" userId="1292ef58-85c6-4334-b179-15db7194ddf7" providerId="ADAL" clId="{CF025F77-2128-4F3A-BBE0-A4FF35DB7D59}" dt="2020-06-15T03:40:48.623" v="125" actId="20577"/>
          <ac:spMkLst>
            <pc:docMk/>
            <pc:sldMk cId="3911852660" sldId="275"/>
            <ac:spMk id="2" creationId="{4EDEC8CC-06D3-4374-AAFC-AF14861D80BC}"/>
          </ac:spMkLst>
        </pc:spChg>
      </pc:sldChg>
      <pc:sldChg chg="modSp mod">
        <pc:chgData name="Chi Song" userId="1292ef58-85c6-4334-b179-15db7194ddf7" providerId="ADAL" clId="{CF025F77-2128-4F3A-BBE0-A4FF35DB7D59}" dt="2020-06-15T04:57:48.107" v="2809" actId="20577"/>
        <pc:sldMkLst>
          <pc:docMk/>
          <pc:sldMk cId="4234877323" sldId="276"/>
        </pc:sldMkLst>
        <pc:spChg chg="mod">
          <ac:chgData name="Chi Song" userId="1292ef58-85c6-4334-b179-15db7194ddf7" providerId="ADAL" clId="{CF025F77-2128-4F3A-BBE0-A4FF35DB7D59}" dt="2020-06-15T04:57:48.107" v="2809" actId="20577"/>
          <ac:spMkLst>
            <pc:docMk/>
            <pc:sldMk cId="4234877323" sldId="276"/>
            <ac:spMk id="2" creationId="{B94ECB21-A7DC-43C7-99EF-E116720E08BE}"/>
          </ac:spMkLst>
        </pc:spChg>
        <pc:spChg chg="mod">
          <ac:chgData name="Chi Song" userId="1292ef58-85c6-4334-b179-15db7194ddf7" providerId="ADAL" clId="{CF025F77-2128-4F3A-BBE0-A4FF35DB7D59}" dt="2020-06-15T03:43:06.898" v="168" actId="6549"/>
          <ac:spMkLst>
            <pc:docMk/>
            <pc:sldMk cId="4234877323" sldId="276"/>
            <ac:spMk id="3" creationId="{7E8F9A79-314F-4437-ACB9-1F0280068686}"/>
          </ac:spMkLst>
        </pc:spChg>
      </pc:sldChg>
      <pc:sldChg chg="modSp mod">
        <pc:chgData name="Chi Song" userId="1292ef58-85c6-4334-b179-15db7194ddf7" providerId="ADAL" clId="{CF025F77-2128-4F3A-BBE0-A4FF35DB7D59}" dt="2020-06-15T03:42:26.529" v="161" actId="20577"/>
        <pc:sldMkLst>
          <pc:docMk/>
          <pc:sldMk cId="939302184" sldId="277"/>
        </pc:sldMkLst>
        <pc:spChg chg="mod">
          <ac:chgData name="Chi Song" userId="1292ef58-85c6-4334-b179-15db7194ddf7" providerId="ADAL" clId="{CF025F77-2128-4F3A-BBE0-A4FF35DB7D59}" dt="2020-06-15T03:42:26.529" v="161" actId="20577"/>
          <ac:spMkLst>
            <pc:docMk/>
            <pc:sldMk cId="939302184" sldId="277"/>
            <ac:spMk id="2" creationId="{E0BC6528-D168-4A13-9C55-2C022E1DAD2C}"/>
          </ac:spMkLst>
        </pc:spChg>
      </pc:sldChg>
      <pc:sldChg chg="modSp mod ord">
        <pc:chgData name="Chi Song" userId="1292ef58-85c6-4334-b179-15db7194ddf7" providerId="ADAL" clId="{CF025F77-2128-4F3A-BBE0-A4FF35DB7D59}" dt="2020-06-15T03:50:17.384" v="798" actId="20577"/>
        <pc:sldMkLst>
          <pc:docMk/>
          <pc:sldMk cId="2127052661" sldId="278"/>
        </pc:sldMkLst>
        <pc:spChg chg="mod">
          <ac:chgData name="Chi Song" userId="1292ef58-85c6-4334-b179-15db7194ddf7" providerId="ADAL" clId="{CF025F77-2128-4F3A-BBE0-A4FF35DB7D59}" dt="2020-06-15T03:50:17.384" v="798" actId="20577"/>
          <ac:spMkLst>
            <pc:docMk/>
            <pc:sldMk cId="2127052661" sldId="278"/>
            <ac:spMk id="2" creationId="{A662028D-4BB1-4189-89D4-BF166B3AB671}"/>
          </ac:spMkLst>
        </pc:spChg>
      </pc:sldChg>
      <pc:sldChg chg="modSp mod">
        <pc:chgData name="Chi Song" userId="1292ef58-85c6-4334-b179-15db7194ddf7" providerId="ADAL" clId="{CF025F77-2128-4F3A-BBE0-A4FF35DB7D59}" dt="2020-06-15T03:40:35.504" v="116" actId="20577"/>
        <pc:sldMkLst>
          <pc:docMk/>
          <pc:sldMk cId="3288850954" sldId="279"/>
        </pc:sldMkLst>
        <pc:spChg chg="mod">
          <ac:chgData name="Chi Song" userId="1292ef58-85c6-4334-b179-15db7194ddf7" providerId="ADAL" clId="{CF025F77-2128-4F3A-BBE0-A4FF35DB7D59}" dt="2020-06-15T03:40:35.504" v="116" actId="20577"/>
          <ac:spMkLst>
            <pc:docMk/>
            <pc:sldMk cId="3288850954" sldId="279"/>
            <ac:spMk id="2" creationId="{4A1E8F90-C975-482D-955F-8F9108566147}"/>
          </ac:spMkLst>
        </pc:spChg>
      </pc:sldChg>
      <pc:sldChg chg="modSp mod">
        <pc:chgData name="Chi Song" userId="1292ef58-85c6-4334-b179-15db7194ddf7" providerId="ADAL" clId="{CF025F77-2128-4F3A-BBE0-A4FF35DB7D59}" dt="2020-06-15T03:42:04.989" v="147" actId="20577"/>
        <pc:sldMkLst>
          <pc:docMk/>
          <pc:sldMk cId="802667809" sldId="282"/>
        </pc:sldMkLst>
        <pc:spChg chg="mod">
          <ac:chgData name="Chi Song" userId="1292ef58-85c6-4334-b179-15db7194ddf7" providerId="ADAL" clId="{CF025F77-2128-4F3A-BBE0-A4FF35DB7D59}" dt="2020-06-15T03:42:04.989" v="147" actId="20577"/>
          <ac:spMkLst>
            <pc:docMk/>
            <pc:sldMk cId="802667809" sldId="282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42:14.927" v="153" actId="20577"/>
        <pc:sldMkLst>
          <pc:docMk/>
          <pc:sldMk cId="1703542380" sldId="283"/>
        </pc:sldMkLst>
        <pc:spChg chg="mod">
          <ac:chgData name="Chi Song" userId="1292ef58-85c6-4334-b179-15db7194ddf7" providerId="ADAL" clId="{CF025F77-2128-4F3A-BBE0-A4FF35DB7D59}" dt="2020-06-15T03:42:14.927" v="153" actId="20577"/>
          <ac:spMkLst>
            <pc:docMk/>
            <pc:sldMk cId="1703542380" sldId="283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42:44.077" v="163" actId="20577"/>
        <pc:sldMkLst>
          <pc:docMk/>
          <pc:sldMk cId="3065379592" sldId="284"/>
        </pc:sldMkLst>
        <pc:spChg chg="mod">
          <ac:chgData name="Chi Song" userId="1292ef58-85c6-4334-b179-15db7194ddf7" providerId="ADAL" clId="{CF025F77-2128-4F3A-BBE0-A4FF35DB7D59}" dt="2020-06-15T03:42:44.077" v="163" actId="20577"/>
          <ac:spMkLst>
            <pc:docMk/>
            <pc:sldMk cId="3065379592" sldId="284"/>
            <ac:spMk id="2" creationId="{174A7730-966C-4F50-B231-587EEA38A5A1}"/>
          </ac:spMkLst>
        </pc:spChg>
      </pc:sldChg>
      <pc:sldChg chg="modSp mod">
        <pc:chgData name="Chi Song" userId="1292ef58-85c6-4334-b179-15db7194ddf7" providerId="ADAL" clId="{CF025F77-2128-4F3A-BBE0-A4FF35DB7D59}" dt="2020-06-15T03:42:22.215" v="159" actId="20577"/>
        <pc:sldMkLst>
          <pc:docMk/>
          <pc:sldMk cId="2749207953" sldId="286"/>
        </pc:sldMkLst>
        <pc:spChg chg="mod">
          <ac:chgData name="Chi Song" userId="1292ef58-85c6-4334-b179-15db7194ddf7" providerId="ADAL" clId="{CF025F77-2128-4F3A-BBE0-A4FF35DB7D59}" dt="2020-06-15T03:42:22.215" v="159" actId="20577"/>
          <ac:spMkLst>
            <pc:docMk/>
            <pc:sldMk cId="2749207953" sldId="286"/>
            <ac:spMk id="2" creationId="{975303DB-EB92-413D-A99B-89B2AA4A1481}"/>
          </ac:spMkLst>
        </pc:spChg>
      </pc:sldChg>
      <pc:sldChg chg="modSp mod">
        <pc:chgData name="Chi Song" userId="1292ef58-85c6-4334-b179-15db7194ddf7" providerId="ADAL" clId="{CF025F77-2128-4F3A-BBE0-A4FF35DB7D59}" dt="2020-06-15T03:24:46.284" v="3" actId="20577"/>
        <pc:sldMkLst>
          <pc:docMk/>
          <pc:sldMk cId="1732007072" sldId="291"/>
        </pc:sldMkLst>
        <pc:spChg chg="mod">
          <ac:chgData name="Chi Song" userId="1292ef58-85c6-4334-b179-15db7194ddf7" providerId="ADAL" clId="{CF025F77-2128-4F3A-BBE0-A4FF35DB7D59}" dt="2020-06-15T03:24:46.284" v="3" actId="20577"/>
          <ac:spMkLst>
            <pc:docMk/>
            <pc:sldMk cId="1732007072" sldId="291"/>
            <ac:spMk id="3" creationId="{802F74C5-F1EE-4D34-A4F4-67DE208FFDBB}"/>
          </ac:spMkLst>
        </pc:spChg>
      </pc:sldChg>
      <pc:sldChg chg="ord">
        <pc:chgData name="Chi Song" userId="1292ef58-85c6-4334-b179-15db7194ddf7" providerId="ADAL" clId="{CF025F77-2128-4F3A-BBE0-A4FF35DB7D59}" dt="2020-06-15T03:41:15.150" v="127"/>
        <pc:sldMkLst>
          <pc:docMk/>
          <pc:sldMk cId="3907438322" sldId="292"/>
        </pc:sldMkLst>
      </pc:sldChg>
      <pc:sldChg chg="addSp delSp modSp mod">
        <pc:chgData name="Chi Song" userId="1292ef58-85c6-4334-b179-15db7194ddf7" providerId="ADAL" clId="{CF025F77-2128-4F3A-BBE0-A4FF35DB7D59}" dt="2020-06-15T05:01:51.402" v="3160" actId="164"/>
        <pc:sldMkLst>
          <pc:docMk/>
          <pc:sldMk cId="1004421448" sldId="298"/>
        </pc:sldMkLst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9" creationId="{B7FC2810-AD4A-48B8-BD7B-474269552769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1" creationId="{90E69088-56C0-4D2F-856C-AC652816DC37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3" creationId="{1126CE6E-A23C-465E-A570-AE459031470D}"/>
          </ac:spMkLst>
        </pc:spChg>
        <pc:spChg chg="mod topLvl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5" creationId="{C4F751CE-C244-4636-A0B1-2704FAB44527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18" creationId="{F49CD609-E5FA-4E6D-AABE-4F5DF0A1F2A1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0" creationId="{20B3CB8A-3B90-490F-BCD7-C19D090658A1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2" creationId="{E05F282A-FCC6-4FE0-B432-9C4B7AC88947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4" creationId="{0D33CA4A-8BE4-4B1B-B619-930399411328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6" creationId="{44DECA7A-4621-452C-BAA8-6D83FB759D92}"/>
          </ac:spMkLst>
        </pc:spChg>
        <pc:spChg chg="mod">
          <ac:chgData name="Chi Song" userId="1292ef58-85c6-4334-b179-15db7194ddf7" providerId="ADAL" clId="{CF025F77-2128-4F3A-BBE0-A4FF35DB7D59}" dt="2020-06-15T05:01:51.402" v="3160" actId="164"/>
          <ac:spMkLst>
            <pc:docMk/>
            <pc:sldMk cId="1004421448" sldId="298"/>
            <ac:spMk id="28" creationId="{0971046E-B47C-49C4-B40F-C08E51F47474}"/>
          </ac:spMkLst>
        </pc:spChg>
        <pc:grpChg chg="add mod">
          <ac:chgData name="Chi Song" userId="1292ef58-85c6-4334-b179-15db7194ddf7" providerId="ADAL" clId="{CF025F77-2128-4F3A-BBE0-A4FF35DB7D59}" dt="2020-06-15T05:01:51.402" v="3160" actId="164"/>
          <ac:grpSpMkLst>
            <pc:docMk/>
            <pc:sldMk cId="1004421448" sldId="298"/>
            <ac:grpSpMk id="4" creationId="{2D2920FA-329C-4C41-8DB3-DB746C746FD5}"/>
          </ac:grpSpMkLst>
        </pc:grpChg>
        <pc:grpChg chg="del mod">
          <ac:chgData name="Chi Song" userId="1292ef58-85c6-4334-b179-15db7194ddf7" providerId="ADAL" clId="{CF025F77-2128-4F3A-BBE0-A4FF35DB7D59}" dt="2020-06-15T05:01:39.836" v="3157" actId="165"/>
          <ac:grpSpMkLst>
            <pc:docMk/>
            <pc:sldMk cId="1004421448" sldId="298"/>
            <ac:grpSpMk id="16" creationId="{7D14AFB3-861D-4B1E-A852-01706D4E85D8}"/>
          </ac:grpSpMkLst>
        </pc:grpChg>
        <pc:picChg chg="mod topLvl">
          <ac:chgData name="Chi Song" userId="1292ef58-85c6-4334-b179-15db7194ddf7" providerId="ADAL" clId="{CF025F77-2128-4F3A-BBE0-A4FF35DB7D59}" dt="2020-06-15T05:01:51.402" v="3160" actId="164"/>
          <ac:picMkLst>
            <pc:docMk/>
            <pc:sldMk cId="1004421448" sldId="298"/>
            <ac:picMk id="5" creationId="{A9806D89-2D84-4182-94BC-A84BADBAF32C}"/>
          </ac:picMkLst>
        </pc:picChg>
      </pc:sldChg>
      <pc:sldChg chg="addSp modSp mod">
        <pc:chgData name="Chi Song" userId="1292ef58-85c6-4334-b179-15db7194ddf7" providerId="ADAL" clId="{CF025F77-2128-4F3A-BBE0-A4FF35DB7D59}" dt="2020-06-15T05:01:12.283" v="3155" actId="164"/>
        <pc:sldMkLst>
          <pc:docMk/>
          <pc:sldMk cId="2079316885" sldId="299"/>
        </pc:sldMkLst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9" creationId="{CD715745-510C-48BC-A370-6C07B08C4B4A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1" creationId="{7B4E844E-6E4F-4935-9E82-302A722E828C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3" creationId="{90FFD887-98E6-4E67-A3E8-BBE8EA3A3D78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5" creationId="{9376D9CB-5A51-4040-8FEC-37A407FBA820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7" creationId="{B45256C0-6086-4C94-A658-C3A62BD2BF10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19" creationId="{F9DCB608-4663-4882-9A18-E2B6B0BD18DC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1" creationId="{DF436E9F-38C2-4E06-8347-12A372BF423B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3" creationId="{F5EB859B-5059-4A30-96BE-422AA9BA9C6D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5" creationId="{FC2AA848-2E5B-4056-A825-9AB4FC1AE784}"/>
          </ac:spMkLst>
        </pc:spChg>
        <pc:spChg chg="mod">
          <ac:chgData name="Chi Song" userId="1292ef58-85c6-4334-b179-15db7194ddf7" providerId="ADAL" clId="{CF025F77-2128-4F3A-BBE0-A4FF35DB7D59}" dt="2020-06-15T05:01:12.283" v="3155" actId="164"/>
          <ac:spMkLst>
            <pc:docMk/>
            <pc:sldMk cId="2079316885" sldId="299"/>
            <ac:spMk id="27" creationId="{668C08DC-01B9-4DB9-B3AF-18F648E9C3A8}"/>
          </ac:spMkLst>
        </pc:spChg>
        <pc:grpChg chg="add mod">
          <ac:chgData name="Chi Song" userId="1292ef58-85c6-4334-b179-15db7194ddf7" providerId="ADAL" clId="{CF025F77-2128-4F3A-BBE0-A4FF35DB7D59}" dt="2020-06-15T05:01:12.283" v="3155" actId="164"/>
          <ac:grpSpMkLst>
            <pc:docMk/>
            <pc:sldMk cId="2079316885" sldId="299"/>
            <ac:grpSpMk id="4" creationId="{8BEA323E-514C-4852-B5DB-9D6E69BE8FF7}"/>
          </ac:grpSpMkLst>
        </pc:grpChg>
        <pc:picChg chg="mod">
          <ac:chgData name="Chi Song" userId="1292ef58-85c6-4334-b179-15db7194ddf7" providerId="ADAL" clId="{CF025F77-2128-4F3A-BBE0-A4FF35DB7D59}" dt="2020-06-15T05:01:12.283" v="3155" actId="164"/>
          <ac:picMkLst>
            <pc:docMk/>
            <pc:sldMk cId="2079316885" sldId="299"/>
            <ac:picMk id="7" creationId="{35C5FD87-52CD-423F-B9C5-360763B7F454}"/>
          </ac:picMkLst>
        </pc:picChg>
      </pc:sldChg>
      <pc:sldChg chg="addSp modSp mod">
        <pc:chgData name="Chi Song" userId="1292ef58-85c6-4334-b179-15db7194ddf7" providerId="ADAL" clId="{CF025F77-2128-4F3A-BBE0-A4FF35DB7D59}" dt="2020-06-15T05:02:54.928" v="3194" actId="1037"/>
        <pc:sldMkLst>
          <pc:docMk/>
          <pc:sldMk cId="1352644305" sldId="300"/>
        </pc:sldMkLst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9" creationId="{E3C4AB93-6F45-4B09-9501-76459D6E7064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1" creationId="{2002B704-BBDC-4FDC-BEE0-3ED36EB047C2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3" creationId="{801271AD-81EC-46F3-98C8-E99785E8202E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5" creationId="{B201602A-FED6-4588-A0C2-0285C6B2A4CD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7" creationId="{E6B4ECFC-9166-44EA-A318-C0033438F2F5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19" creationId="{339D8792-10BD-46B7-9B62-4AC4E02A0A1C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1" creationId="{1F299CCF-CB8E-463E-9B61-86DA2A982570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3" creationId="{9517FC55-4E43-4256-BF17-19E398639CA2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5" creationId="{F8D61074-801E-4F5D-B9BB-20B7CFCC72F6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7" creationId="{FA3AF2CE-BC1F-4FEE-85EE-C1DF20652F33}"/>
          </ac:spMkLst>
        </pc:spChg>
        <pc:spChg chg="mod">
          <ac:chgData name="Chi Song" userId="1292ef58-85c6-4334-b179-15db7194ddf7" providerId="ADAL" clId="{CF025F77-2128-4F3A-BBE0-A4FF35DB7D59}" dt="2020-06-15T05:02:14.393" v="3162" actId="164"/>
          <ac:spMkLst>
            <pc:docMk/>
            <pc:sldMk cId="1352644305" sldId="300"/>
            <ac:spMk id="29" creationId="{D18E62E8-822F-46B1-AF29-FC2F0FF8913C}"/>
          </ac:spMkLst>
        </pc:spChg>
        <pc:grpChg chg="add mod">
          <ac:chgData name="Chi Song" userId="1292ef58-85c6-4334-b179-15db7194ddf7" providerId="ADAL" clId="{CF025F77-2128-4F3A-BBE0-A4FF35DB7D59}" dt="2020-06-15T05:02:54.928" v="3194" actId="1037"/>
          <ac:grpSpMkLst>
            <pc:docMk/>
            <pc:sldMk cId="1352644305" sldId="300"/>
            <ac:grpSpMk id="4" creationId="{7A5445F7-3500-4D68-94A5-EEDBA376E911}"/>
          </ac:grpSpMkLst>
        </pc:grpChg>
        <pc:picChg chg="mod">
          <ac:chgData name="Chi Song" userId="1292ef58-85c6-4334-b179-15db7194ddf7" providerId="ADAL" clId="{CF025F77-2128-4F3A-BBE0-A4FF35DB7D59}" dt="2020-06-15T05:02:14.393" v="3162" actId="164"/>
          <ac:picMkLst>
            <pc:docMk/>
            <pc:sldMk cId="1352644305" sldId="300"/>
            <ac:picMk id="7" creationId="{1A923E05-0CDA-4134-8980-2C06125FABC4}"/>
          </ac:picMkLst>
        </pc:picChg>
      </pc:sldChg>
      <pc:sldChg chg="modSp">
        <pc:chgData name="Chi Song" userId="1292ef58-85c6-4334-b179-15db7194ddf7" providerId="ADAL" clId="{CF025F77-2128-4F3A-BBE0-A4FF35DB7D59}" dt="2020-06-15T03:21:41.778" v="2"/>
        <pc:sldMkLst>
          <pc:docMk/>
          <pc:sldMk cId="2209074761" sldId="302"/>
        </pc:sldMkLst>
        <pc:graphicFrameChg chg="mod">
          <ac:chgData name="Chi Song" userId="1292ef58-85c6-4334-b179-15db7194ddf7" providerId="ADAL" clId="{CF025F77-2128-4F3A-BBE0-A4FF35DB7D59}" dt="2020-06-15T03:21:41.778" v="2"/>
          <ac:graphicFrameMkLst>
            <pc:docMk/>
            <pc:sldMk cId="2209074761" sldId="302"/>
            <ac:graphicFrameMk id="6" creationId="{BC4D5996-FC6C-4188-A3F1-2873D7761B06}"/>
          </ac:graphicFrameMkLst>
        </pc:graphicFrameChg>
      </pc:sldChg>
      <pc:sldChg chg="modSp mod">
        <pc:chgData name="Chi Song" userId="1292ef58-85c6-4334-b179-15db7194ddf7" providerId="ADAL" clId="{CF025F77-2128-4F3A-BBE0-A4FF35DB7D59}" dt="2020-06-15T02:45:30.845" v="1" actId="6549"/>
        <pc:sldMkLst>
          <pc:docMk/>
          <pc:sldMk cId="521971523" sldId="306"/>
        </pc:sldMkLst>
        <pc:spChg chg="mod">
          <ac:chgData name="Chi Song" userId="1292ef58-85c6-4334-b179-15db7194ddf7" providerId="ADAL" clId="{CF025F77-2128-4F3A-BBE0-A4FF35DB7D59}" dt="2020-06-15T02:45:30.845" v="1" actId="6549"/>
          <ac:spMkLst>
            <pc:docMk/>
            <pc:sldMk cId="521971523" sldId="306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4:50.088" v="294" actId="20577"/>
        <pc:sldMkLst>
          <pc:docMk/>
          <pc:sldMk cId="2693240861" sldId="308"/>
        </pc:sldMkLst>
        <pc:spChg chg="mod">
          <ac:chgData name="Chi Song" userId="1292ef58-85c6-4334-b179-15db7194ddf7" providerId="ADAL" clId="{CF025F77-2128-4F3A-BBE0-A4FF35DB7D59}" dt="2020-06-15T03:44:50.088" v="294" actId="20577"/>
          <ac:spMkLst>
            <pc:docMk/>
            <pc:sldMk cId="2693240861" sldId="308"/>
            <ac:spMk id="3" creationId="{59A48CD5-FBB0-4888-BA28-B64BB7E1447A}"/>
          </ac:spMkLst>
        </pc:spChg>
      </pc:sldChg>
      <pc:sldChg chg="modSp mod">
        <pc:chgData name="Chi Song" userId="1292ef58-85c6-4334-b179-15db7194ddf7" providerId="ADAL" clId="{CF025F77-2128-4F3A-BBE0-A4FF35DB7D59}" dt="2020-06-15T03:43:27.107" v="186" actId="20577"/>
        <pc:sldMkLst>
          <pc:docMk/>
          <pc:sldMk cId="2684327835" sldId="317"/>
        </pc:sldMkLst>
        <pc:spChg chg="mod">
          <ac:chgData name="Chi Song" userId="1292ef58-85c6-4334-b179-15db7194ddf7" providerId="ADAL" clId="{CF025F77-2128-4F3A-BBE0-A4FF35DB7D59}" dt="2020-06-15T03:43:27.107" v="186" actId="20577"/>
          <ac:spMkLst>
            <pc:docMk/>
            <pc:sldMk cId="2684327835" sldId="317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9:27.149" v="784" actId="20577"/>
        <pc:sldMkLst>
          <pc:docMk/>
          <pc:sldMk cId="95858288" sldId="318"/>
        </pc:sldMkLst>
        <pc:spChg chg="mod">
          <ac:chgData name="Chi Song" userId="1292ef58-85c6-4334-b179-15db7194ddf7" providerId="ADAL" clId="{CF025F77-2128-4F3A-BBE0-A4FF35DB7D59}" dt="2020-06-15T03:49:27.149" v="784" actId="20577"/>
          <ac:spMkLst>
            <pc:docMk/>
            <pc:sldMk cId="95858288" sldId="318"/>
            <ac:spMk id="3" creationId="{B3A3DC30-64EB-43F5-B320-CE115FE78156}"/>
          </ac:spMkLst>
        </pc:spChg>
      </pc:sldChg>
      <pc:sldChg chg="modSp mod">
        <pc:chgData name="Chi Song" userId="1292ef58-85c6-4334-b179-15db7194ddf7" providerId="ADAL" clId="{CF025F77-2128-4F3A-BBE0-A4FF35DB7D59}" dt="2020-06-15T03:46:02.784" v="372" actId="20577"/>
        <pc:sldMkLst>
          <pc:docMk/>
          <pc:sldMk cId="4175612193" sldId="319"/>
        </pc:sldMkLst>
        <pc:spChg chg="mod">
          <ac:chgData name="Chi Song" userId="1292ef58-85c6-4334-b179-15db7194ddf7" providerId="ADAL" clId="{CF025F77-2128-4F3A-BBE0-A4FF35DB7D59}" dt="2020-06-15T03:46:02.784" v="372" actId="20577"/>
          <ac:spMkLst>
            <pc:docMk/>
            <pc:sldMk cId="4175612193" sldId="319"/>
            <ac:spMk id="3" creationId="{59A48CD5-FBB0-4888-BA28-B64BB7E1447A}"/>
          </ac:spMkLst>
        </pc:spChg>
      </pc:sldChg>
      <pc:sldChg chg="modSp mod">
        <pc:chgData name="Chi Song" userId="1292ef58-85c6-4334-b179-15db7194ddf7" providerId="ADAL" clId="{CF025F77-2128-4F3A-BBE0-A4FF35DB7D59}" dt="2020-06-15T03:46:20.662" v="377" actId="15"/>
        <pc:sldMkLst>
          <pc:docMk/>
          <pc:sldMk cId="3217044420" sldId="320"/>
        </pc:sldMkLst>
        <pc:spChg chg="mod">
          <ac:chgData name="Chi Song" userId="1292ef58-85c6-4334-b179-15db7194ddf7" providerId="ADAL" clId="{CF025F77-2128-4F3A-BBE0-A4FF35DB7D59}" dt="2020-06-15T03:46:20.662" v="377" actId="15"/>
          <ac:spMkLst>
            <pc:docMk/>
            <pc:sldMk cId="3217044420" sldId="320"/>
            <ac:spMk id="3" creationId="{E3BE631A-AACA-4CCA-9B6B-8E019590DA9B}"/>
          </ac:spMkLst>
        </pc:spChg>
      </pc:sldChg>
      <pc:sldChg chg="modSp mod">
        <pc:chgData name="Chi Song" userId="1292ef58-85c6-4334-b179-15db7194ddf7" providerId="ADAL" clId="{CF025F77-2128-4F3A-BBE0-A4FF35DB7D59}" dt="2020-06-15T03:48:11.039" v="623" actId="6549"/>
        <pc:sldMkLst>
          <pc:docMk/>
          <pc:sldMk cId="2766028316" sldId="325"/>
        </pc:sldMkLst>
        <pc:spChg chg="mod">
          <ac:chgData name="Chi Song" userId="1292ef58-85c6-4334-b179-15db7194ddf7" providerId="ADAL" clId="{CF025F77-2128-4F3A-BBE0-A4FF35DB7D59}" dt="2020-06-15T03:48:11.039" v="623" actId="6549"/>
          <ac:spMkLst>
            <pc:docMk/>
            <pc:sldMk cId="2766028316" sldId="325"/>
            <ac:spMk id="3" creationId="{56B8405E-3865-4247-A242-2F4DE2354718}"/>
          </ac:spMkLst>
        </pc:spChg>
      </pc:sldChg>
      <pc:sldChg chg="delSp modSp add mod ord">
        <pc:chgData name="Chi Song" userId="1292ef58-85c6-4334-b179-15db7194ddf7" providerId="ADAL" clId="{CF025F77-2128-4F3A-BBE0-A4FF35DB7D59}" dt="2020-06-15T04:47:22.279" v="1556" actId="20577"/>
        <pc:sldMkLst>
          <pc:docMk/>
          <pc:sldMk cId="925152569" sldId="326"/>
        </pc:sldMkLst>
        <pc:spChg chg="mod">
          <ac:chgData name="Chi Song" userId="1292ef58-85c6-4334-b179-15db7194ddf7" providerId="ADAL" clId="{CF025F77-2128-4F3A-BBE0-A4FF35DB7D59}" dt="2020-06-15T04:47:22.279" v="1556" actId="20577"/>
          <ac:spMkLst>
            <pc:docMk/>
            <pc:sldMk cId="925152569" sldId="326"/>
            <ac:spMk id="2" creationId="{A662028D-4BB1-4189-89D4-BF166B3AB671}"/>
          </ac:spMkLst>
        </pc:spChg>
        <pc:spChg chg="mod">
          <ac:chgData name="Chi Song" userId="1292ef58-85c6-4334-b179-15db7194ddf7" providerId="ADAL" clId="{CF025F77-2128-4F3A-BBE0-A4FF35DB7D59}" dt="2020-06-15T04:46:45.682" v="1551" actId="20577"/>
          <ac:spMkLst>
            <pc:docMk/>
            <pc:sldMk cId="925152569" sldId="326"/>
            <ac:spMk id="3" creationId="{1B79818D-5FC3-4977-B9A4-DECAE938BAE4}"/>
          </ac:spMkLst>
        </pc:spChg>
        <pc:grpChg chg="del">
          <ac:chgData name="Chi Song" userId="1292ef58-85c6-4334-b179-15db7194ddf7" providerId="ADAL" clId="{CF025F77-2128-4F3A-BBE0-A4FF35DB7D59}" dt="2020-06-15T03:50:34.193" v="844" actId="478"/>
          <ac:grpSpMkLst>
            <pc:docMk/>
            <pc:sldMk cId="925152569" sldId="326"/>
            <ac:grpSpMk id="26" creationId="{54F93944-79F7-4B65-902B-0B3CDD7AD6D5}"/>
          </ac:grpSpMkLst>
        </pc:grpChg>
      </pc:sldChg>
      <pc:sldChg chg="add del">
        <pc:chgData name="Chi Song" userId="1292ef58-85c6-4334-b179-15db7194ddf7" providerId="ADAL" clId="{CF025F77-2128-4F3A-BBE0-A4FF35DB7D59}" dt="2020-06-15T03:50:04.870" v="791" actId="47"/>
        <pc:sldMkLst>
          <pc:docMk/>
          <pc:sldMk cId="3137230391" sldId="326"/>
        </pc:sldMkLst>
      </pc:sldChg>
      <pc:sldChg chg="modSp new mod">
        <pc:chgData name="Chi Song" userId="1292ef58-85c6-4334-b179-15db7194ddf7" providerId="ADAL" clId="{CF025F77-2128-4F3A-BBE0-A4FF35DB7D59}" dt="2020-06-22T03:27:49.433" v="5008" actId="15"/>
        <pc:sldMkLst>
          <pc:docMk/>
          <pc:sldMk cId="2682588657" sldId="327"/>
        </pc:sldMkLst>
        <pc:spChg chg="mod">
          <ac:chgData name="Chi Song" userId="1292ef58-85c6-4334-b179-15db7194ddf7" providerId="ADAL" clId="{CF025F77-2128-4F3A-BBE0-A4FF35DB7D59}" dt="2020-06-22T03:27:45.466" v="5005" actId="21"/>
          <ac:spMkLst>
            <pc:docMk/>
            <pc:sldMk cId="2682588657" sldId="327"/>
            <ac:spMk id="2" creationId="{10942E09-25D6-442E-BC96-7AD72E5F6BC2}"/>
          </ac:spMkLst>
        </pc:spChg>
        <pc:spChg chg="mod">
          <ac:chgData name="Chi Song" userId="1292ef58-85c6-4334-b179-15db7194ddf7" providerId="ADAL" clId="{CF025F77-2128-4F3A-BBE0-A4FF35DB7D59}" dt="2020-06-22T03:27:49.433" v="5008" actId="15"/>
          <ac:spMkLst>
            <pc:docMk/>
            <pc:sldMk cId="2682588657" sldId="327"/>
            <ac:spMk id="3" creationId="{4BEEF7B4-8E79-49A4-AC3F-8FAD7F22153C}"/>
          </ac:spMkLst>
        </pc:spChg>
      </pc:sldChg>
      <pc:sldChg chg="modSp new mod">
        <pc:chgData name="Chi Song" userId="1292ef58-85c6-4334-b179-15db7194ddf7" providerId="ADAL" clId="{CF025F77-2128-4F3A-BBE0-A4FF35DB7D59}" dt="2020-06-22T03:27:32.813" v="4988" actId="20577"/>
        <pc:sldMkLst>
          <pc:docMk/>
          <pc:sldMk cId="1029311842" sldId="328"/>
        </pc:sldMkLst>
        <pc:spChg chg="mod">
          <ac:chgData name="Chi Song" userId="1292ef58-85c6-4334-b179-15db7194ddf7" providerId="ADAL" clId="{CF025F77-2128-4F3A-BBE0-A4FF35DB7D59}" dt="2020-06-22T03:24:02.673" v="4711" actId="21"/>
          <ac:spMkLst>
            <pc:docMk/>
            <pc:sldMk cId="1029311842" sldId="328"/>
            <ac:spMk id="2" creationId="{E0D53443-C8BE-45F2-9BB2-2F5E499676F2}"/>
          </ac:spMkLst>
        </pc:spChg>
        <pc:spChg chg="mod">
          <ac:chgData name="Chi Song" userId="1292ef58-85c6-4334-b179-15db7194ddf7" providerId="ADAL" clId="{CF025F77-2128-4F3A-BBE0-A4FF35DB7D59}" dt="2020-06-22T03:27:32.813" v="4988" actId="20577"/>
          <ac:spMkLst>
            <pc:docMk/>
            <pc:sldMk cId="1029311842" sldId="328"/>
            <ac:spMk id="3" creationId="{8C950496-AFBD-4A6B-BEB3-74C3F63F7FAA}"/>
          </ac:spMkLst>
        </pc:spChg>
      </pc:sldChg>
      <pc:sldChg chg="modSp new mod">
        <pc:chgData name="Chi Song" userId="1292ef58-85c6-4334-b179-15db7194ddf7" providerId="ADAL" clId="{CF025F77-2128-4F3A-BBE0-A4FF35DB7D59}" dt="2020-06-22T03:23:46.284" v="4694" actId="20577"/>
        <pc:sldMkLst>
          <pc:docMk/>
          <pc:sldMk cId="2284489063" sldId="329"/>
        </pc:sldMkLst>
        <pc:spChg chg="mod">
          <ac:chgData name="Chi Song" userId="1292ef58-85c6-4334-b179-15db7194ddf7" providerId="ADAL" clId="{CF025F77-2128-4F3A-BBE0-A4FF35DB7D59}" dt="2020-06-22T03:11:20.227" v="4272" actId="20577"/>
          <ac:spMkLst>
            <pc:docMk/>
            <pc:sldMk cId="2284489063" sldId="329"/>
            <ac:spMk id="2" creationId="{1D58DEBD-2110-4CE4-851B-4969169E484B}"/>
          </ac:spMkLst>
        </pc:spChg>
        <pc:spChg chg="mod">
          <ac:chgData name="Chi Song" userId="1292ef58-85c6-4334-b179-15db7194ddf7" providerId="ADAL" clId="{CF025F77-2128-4F3A-BBE0-A4FF35DB7D59}" dt="2020-06-22T03:23:46.284" v="4694" actId="20577"/>
          <ac:spMkLst>
            <pc:docMk/>
            <pc:sldMk cId="2284489063" sldId="329"/>
            <ac:spMk id="3" creationId="{8E25C903-7B61-4C10-ADA4-62FB574F9891}"/>
          </ac:spMkLst>
        </pc:spChg>
      </pc:sldChg>
      <pc:sldChg chg="modSp new mod ord">
        <pc:chgData name="Chi Song" userId="1292ef58-85c6-4334-b179-15db7194ddf7" providerId="ADAL" clId="{CF025F77-2128-4F3A-BBE0-A4FF35DB7D59}" dt="2020-06-22T03:09:32.312" v="4231" actId="20577"/>
        <pc:sldMkLst>
          <pc:docMk/>
          <pc:sldMk cId="1134612266" sldId="330"/>
        </pc:sldMkLst>
        <pc:spChg chg="mod">
          <ac:chgData name="Chi Song" userId="1292ef58-85c6-4334-b179-15db7194ddf7" providerId="ADAL" clId="{CF025F77-2128-4F3A-BBE0-A4FF35DB7D59}" dt="2020-06-22T03:03:21.818" v="3627" actId="21"/>
          <ac:spMkLst>
            <pc:docMk/>
            <pc:sldMk cId="1134612266" sldId="330"/>
            <ac:spMk id="2" creationId="{80BCC0AD-D83C-4D70-AC27-74DDF1C07FB4}"/>
          </ac:spMkLst>
        </pc:spChg>
        <pc:spChg chg="mod">
          <ac:chgData name="Chi Song" userId="1292ef58-85c6-4334-b179-15db7194ddf7" providerId="ADAL" clId="{CF025F77-2128-4F3A-BBE0-A4FF35DB7D59}" dt="2020-06-22T03:09:32.312" v="4231" actId="20577"/>
          <ac:spMkLst>
            <pc:docMk/>
            <pc:sldMk cId="1134612266" sldId="330"/>
            <ac:spMk id="3" creationId="{EB4CC0C0-D760-497B-90EA-FBD9F24D7E09}"/>
          </ac:spMkLst>
        </pc:spChg>
      </pc:sldChg>
      <pc:sldChg chg="modSp new mod">
        <pc:chgData name="Chi Song" userId="1292ef58-85c6-4334-b179-15db7194ddf7" providerId="ADAL" clId="{CF025F77-2128-4F3A-BBE0-A4FF35DB7D59}" dt="2020-06-22T03:03:05.416" v="3610" actId="14"/>
        <pc:sldMkLst>
          <pc:docMk/>
          <pc:sldMk cId="2218267068" sldId="331"/>
        </pc:sldMkLst>
        <pc:spChg chg="mod">
          <ac:chgData name="Chi Song" userId="1292ef58-85c6-4334-b179-15db7194ddf7" providerId="ADAL" clId="{CF025F77-2128-4F3A-BBE0-A4FF35DB7D59}" dt="2020-06-22T02:59:27.960" v="3227" actId="6549"/>
          <ac:spMkLst>
            <pc:docMk/>
            <pc:sldMk cId="2218267068" sldId="331"/>
            <ac:spMk id="2" creationId="{0A0DF1C8-11EE-46BA-96D1-3289F64816B9}"/>
          </ac:spMkLst>
        </pc:spChg>
        <pc:spChg chg="mod">
          <ac:chgData name="Chi Song" userId="1292ef58-85c6-4334-b179-15db7194ddf7" providerId="ADAL" clId="{CF025F77-2128-4F3A-BBE0-A4FF35DB7D59}" dt="2020-06-22T03:03:05.416" v="3610" actId="14"/>
          <ac:spMkLst>
            <pc:docMk/>
            <pc:sldMk cId="2218267068" sldId="331"/>
            <ac:spMk id="3" creationId="{B0D3AB9A-A722-4A73-B7C1-6166309BA203}"/>
          </ac:spMkLst>
        </pc:spChg>
      </pc:sldChg>
    </pc:docChg>
  </pc:docChgLst>
  <pc:docChgLst>
    <pc:chgData name="Chi Song" userId="1292ef58-85c6-4334-b179-15db7194ddf7" providerId="ADAL" clId="{7A0A21DA-116A-4AE1-A13B-B5E23C393310}"/>
    <pc:docChg chg="undo redo custSel mod addSld delSld modSld sldOrd modShowInfo">
      <pc:chgData name="Chi Song" userId="1292ef58-85c6-4334-b179-15db7194ddf7" providerId="ADAL" clId="{7A0A21DA-116A-4AE1-A13B-B5E23C393310}" dt="2020-06-15T02:17:49.067" v="29510"/>
      <pc:docMkLst>
        <pc:docMk/>
      </pc:docMkLst>
      <pc:sldChg chg="addSp delSp modSp new mod modClrScheme chgLayout">
        <pc:chgData name="Chi Song" userId="1292ef58-85c6-4334-b179-15db7194ddf7" providerId="ADAL" clId="{7A0A21DA-116A-4AE1-A13B-B5E23C393310}" dt="2020-06-09T04:10:36.884" v="5262" actId="20577"/>
        <pc:sldMkLst>
          <pc:docMk/>
          <pc:sldMk cId="3903876165" sldId="256"/>
        </pc:sldMkLst>
        <pc:spChg chg="del mod ord">
          <ac:chgData name="Chi Song" userId="1292ef58-85c6-4334-b179-15db7194ddf7" providerId="ADAL" clId="{7A0A21DA-116A-4AE1-A13B-B5E23C393310}" dt="2020-06-02T08:29:30.370" v="2" actId="700"/>
          <ac:spMkLst>
            <pc:docMk/>
            <pc:sldMk cId="3903876165" sldId="256"/>
            <ac:spMk id="2" creationId="{BFE56979-2E7B-4C7C-A7A0-BB836F9DE180}"/>
          </ac:spMkLst>
        </pc:spChg>
        <pc:spChg chg="del mod ord">
          <ac:chgData name="Chi Song" userId="1292ef58-85c6-4334-b179-15db7194ddf7" providerId="ADAL" clId="{7A0A21DA-116A-4AE1-A13B-B5E23C393310}" dt="2020-06-02T08:29:30.370" v="2" actId="700"/>
          <ac:spMkLst>
            <pc:docMk/>
            <pc:sldMk cId="3903876165" sldId="256"/>
            <ac:spMk id="3" creationId="{A24C45B1-3A57-41E7-A700-72E99041DDB3}"/>
          </ac:spMkLst>
        </pc:spChg>
        <pc:spChg chg="add del mod ord">
          <ac:chgData name="Chi Song" userId="1292ef58-85c6-4334-b179-15db7194ddf7" providerId="ADAL" clId="{7A0A21DA-116A-4AE1-A13B-B5E23C393310}" dt="2020-06-02T08:29:35.579" v="3" actId="700"/>
          <ac:spMkLst>
            <pc:docMk/>
            <pc:sldMk cId="3903876165" sldId="256"/>
            <ac:spMk id="4" creationId="{C3D80989-0EA2-438E-A013-7311F94DF1B1}"/>
          </ac:spMkLst>
        </pc:spChg>
        <pc:spChg chg="add del mod ord">
          <ac:chgData name="Chi Song" userId="1292ef58-85c6-4334-b179-15db7194ddf7" providerId="ADAL" clId="{7A0A21DA-116A-4AE1-A13B-B5E23C393310}" dt="2020-06-02T08:29:35.579" v="3" actId="700"/>
          <ac:spMkLst>
            <pc:docMk/>
            <pc:sldMk cId="3903876165" sldId="256"/>
            <ac:spMk id="5" creationId="{C4C5F072-5AFE-4303-AF5A-F0B60A730D16}"/>
          </ac:spMkLst>
        </pc:spChg>
        <pc:spChg chg="add del mod ord">
          <ac:chgData name="Chi Song" userId="1292ef58-85c6-4334-b179-15db7194ddf7" providerId="ADAL" clId="{7A0A21DA-116A-4AE1-A13B-B5E23C393310}" dt="2020-06-02T08:29:41.202" v="4" actId="700"/>
          <ac:spMkLst>
            <pc:docMk/>
            <pc:sldMk cId="3903876165" sldId="256"/>
            <ac:spMk id="6" creationId="{561389E7-E543-4CE5-A7A3-9AEA269B1D65}"/>
          </ac:spMkLst>
        </pc:spChg>
        <pc:spChg chg="add del mod ord">
          <ac:chgData name="Chi Song" userId="1292ef58-85c6-4334-b179-15db7194ddf7" providerId="ADAL" clId="{7A0A21DA-116A-4AE1-A13B-B5E23C393310}" dt="2020-06-02T08:29:41.202" v="4" actId="700"/>
          <ac:spMkLst>
            <pc:docMk/>
            <pc:sldMk cId="3903876165" sldId="256"/>
            <ac:spMk id="7" creationId="{378F2A64-6331-4EDC-8FB5-B1317CEEC4B1}"/>
          </ac:spMkLst>
        </pc:spChg>
        <pc:spChg chg="add del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8" creationId="{FA0DDC83-C743-42DC-A193-E091641BDFD9}"/>
          </ac:spMkLst>
        </pc:spChg>
        <pc:spChg chg="add del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9" creationId="{ECD83E84-B4E4-4513-B73E-1CE76EA517FA}"/>
          </ac:spMkLst>
        </pc:spChg>
        <pc:spChg chg="add mod ord">
          <ac:chgData name="Chi Song" userId="1292ef58-85c6-4334-b179-15db7194ddf7" providerId="ADAL" clId="{7A0A21DA-116A-4AE1-A13B-B5E23C393310}" dt="2020-06-09T04:10:36.884" v="5262" actId="20577"/>
          <ac:spMkLst>
            <pc:docMk/>
            <pc:sldMk cId="3903876165" sldId="256"/>
            <ac:spMk id="10" creationId="{6393F75C-964C-458A-8683-6FC6ADA56B6C}"/>
          </ac:spMkLst>
        </pc:spChg>
        <pc:spChg chg="add mod ord">
          <ac:chgData name="Chi Song" userId="1292ef58-85c6-4334-b179-15db7194ddf7" providerId="ADAL" clId="{7A0A21DA-116A-4AE1-A13B-B5E23C393310}" dt="2020-06-02T08:29:49.691" v="5" actId="700"/>
          <ac:spMkLst>
            <pc:docMk/>
            <pc:sldMk cId="3903876165" sldId="256"/>
            <ac:spMk id="11" creationId="{6B11E168-91B9-42BF-BA2B-19E1459BCF64}"/>
          </ac:spMkLst>
        </pc:spChg>
      </pc:sldChg>
      <pc:sldChg chg="addSp delSp modSp new mod chgLayout">
        <pc:chgData name="Chi Song" userId="1292ef58-85c6-4334-b179-15db7194ddf7" providerId="ADAL" clId="{7A0A21DA-116A-4AE1-A13B-B5E23C393310}" dt="2020-06-10T03:38:28.146" v="9053" actId="6549"/>
        <pc:sldMkLst>
          <pc:docMk/>
          <pc:sldMk cId="1270930229" sldId="257"/>
        </pc:sldMkLst>
        <pc:spChg chg="del mod ord">
          <ac:chgData name="Chi Song" userId="1292ef58-85c6-4334-b179-15db7194ddf7" providerId="ADAL" clId="{7A0A21DA-116A-4AE1-A13B-B5E23C393310}" dt="2020-06-02T08:30:06.533" v="7" actId="700"/>
          <ac:spMkLst>
            <pc:docMk/>
            <pc:sldMk cId="1270930229" sldId="257"/>
            <ac:spMk id="2" creationId="{D5D7AC91-F317-43FF-AAF4-EE2A093ED565}"/>
          </ac:spMkLst>
        </pc:spChg>
        <pc:spChg chg="del mod ord">
          <ac:chgData name="Chi Song" userId="1292ef58-85c6-4334-b179-15db7194ddf7" providerId="ADAL" clId="{7A0A21DA-116A-4AE1-A13B-B5E23C393310}" dt="2020-06-02T08:30:06.533" v="7" actId="700"/>
          <ac:spMkLst>
            <pc:docMk/>
            <pc:sldMk cId="1270930229" sldId="257"/>
            <ac:spMk id="3" creationId="{B7819A3C-3E9B-46F9-BD19-C0EFBBED1ECA}"/>
          </ac:spMkLst>
        </pc:spChg>
        <pc:spChg chg="add mod ord">
          <ac:chgData name="Chi Song" userId="1292ef58-85c6-4334-b179-15db7194ddf7" providerId="ADAL" clId="{7A0A21DA-116A-4AE1-A13B-B5E23C393310}" dt="2020-06-08T01:46:10.116" v="2104" actId="20577"/>
          <ac:spMkLst>
            <pc:docMk/>
            <pc:sldMk cId="1270930229" sldId="257"/>
            <ac:spMk id="4" creationId="{6540B7C7-BB5D-4786-9306-4C4CEA96E9F3}"/>
          </ac:spMkLst>
        </pc:spChg>
        <pc:spChg chg="add mod ord">
          <ac:chgData name="Chi Song" userId="1292ef58-85c6-4334-b179-15db7194ddf7" providerId="ADAL" clId="{7A0A21DA-116A-4AE1-A13B-B5E23C393310}" dt="2020-06-10T03:38:28.146" v="9053" actId="6549"/>
          <ac:spMkLst>
            <pc:docMk/>
            <pc:sldMk cId="1270930229" sldId="257"/>
            <ac:spMk id="5" creationId="{F27E23B3-64DC-4DC4-8AF6-B55BEE3A33FB}"/>
          </ac:spMkLst>
        </pc:spChg>
      </pc:sldChg>
      <pc:sldChg chg="addSp delSp modSp new del mod ord chgLayout">
        <pc:chgData name="Chi Song" userId="1292ef58-85c6-4334-b179-15db7194ddf7" providerId="ADAL" clId="{7A0A21DA-116A-4AE1-A13B-B5E23C393310}" dt="2020-06-08T04:19:24.411" v="3530" actId="47"/>
        <pc:sldMkLst>
          <pc:docMk/>
          <pc:sldMk cId="2722672529" sldId="258"/>
        </pc:sldMkLst>
        <pc:spChg chg="del">
          <ac:chgData name="Chi Song" userId="1292ef58-85c6-4334-b179-15db7194ddf7" providerId="ADAL" clId="{7A0A21DA-116A-4AE1-A13B-B5E23C393310}" dt="2020-06-02T08:32:45.340" v="141" actId="700"/>
          <ac:spMkLst>
            <pc:docMk/>
            <pc:sldMk cId="2722672529" sldId="258"/>
            <ac:spMk id="2" creationId="{2324BB72-50BB-4EFD-B755-0FB001180396}"/>
          </ac:spMkLst>
        </pc:spChg>
        <pc:spChg chg="del">
          <ac:chgData name="Chi Song" userId="1292ef58-85c6-4334-b179-15db7194ddf7" providerId="ADAL" clId="{7A0A21DA-116A-4AE1-A13B-B5E23C393310}" dt="2020-06-02T08:32:45.340" v="141" actId="700"/>
          <ac:spMkLst>
            <pc:docMk/>
            <pc:sldMk cId="2722672529" sldId="258"/>
            <ac:spMk id="3" creationId="{9D4CA223-AEEA-48C6-815E-B783B67C2765}"/>
          </ac:spMkLst>
        </pc:spChg>
        <pc:spChg chg="add mod ord">
          <ac:chgData name="Chi Song" userId="1292ef58-85c6-4334-b179-15db7194ddf7" providerId="ADAL" clId="{7A0A21DA-116A-4AE1-A13B-B5E23C393310}" dt="2020-06-03T00:41:33.730" v="322" actId="20577"/>
          <ac:spMkLst>
            <pc:docMk/>
            <pc:sldMk cId="2722672529" sldId="258"/>
            <ac:spMk id="4" creationId="{2F3F7947-07DE-4077-ABD4-09EA2D85681B}"/>
          </ac:spMkLst>
        </pc:spChg>
        <pc:spChg chg="add mod ord">
          <ac:chgData name="Chi Song" userId="1292ef58-85c6-4334-b179-15db7194ddf7" providerId="ADAL" clId="{7A0A21DA-116A-4AE1-A13B-B5E23C393310}" dt="2020-06-03T01:09:58.949" v="756" actId="21"/>
          <ac:spMkLst>
            <pc:docMk/>
            <pc:sldMk cId="2722672529" sldId="258"/>
            <ac:spMk id="5" creationId="{0D189B01-3358-4084-A7D9-D2AF88A43E1E}"/>
          </ac:spMkLst>
        </pc:spChg>
      </pc:sldChg>
      <pc:sldChg chg="modSp new del mod">
        <pc:chgData name="Chi Song" userId="1292ef58-85c6-4334-b179-15db7194ddf7" providerId="ADAL" clId="{7A0A21DA-116A-4AE1-A13B-B5E23C393310}" dt="2020-06-03T01:07:07.013" v="564" actId="47"/>
        <pc:sldMkLst>
          <pc:docMk/>
          <pc:sldMk cId="3703401989" sldId="259"/>
        </pc:sldMkLst>
        <pc:spChg chg="mod">
          <ac:chgData name="Chi Song" userId="1292ef58-85c6-4334-b179-15db7194ddf7" providerId="ADAL" clId="{7A0A21DA-116A-4AE1-A13B-B5E23C393310}" dt="2020-06-03T00:41:52.630" v="347" actId="20577"/>
          <ac:spMkLst>
            <pc:docMk/>
            <pc:sldMk cId="3703401989" sldId="259"/>
            <ac:spMk id="2" creationId="{42365A69-7153-4697-A581-09C2C8D328EE}"/>
          </ac:spMkLst>
        </pc:spChg>
        <pc:spChg chg="mod">
          <ac:chgData name="Chi Song" userId="1292ef58-85c6-4334-b179-15db7194ddf7" providerId="ADAL" clId="{7A0A21DA-116A-4AE1-A13B-B5E23C393310}" dt="2020-06-03T01:07:02.791" v="562" actId="21"/>
          <ac:spMkLst>
            <pc:docMk/>
            <pc:sldMk cId="3703401989" sldId="259"/>
            <ac:spMk id="3" creationId="{AB1DC1EE-C5B1-440C-812A-15FCB436C3A9}"/>
          </ac:spMkLst>
        </pc:spChg>
      </pc:sldChg>
      <pc:sldChg chg="modSp new del mod">
        <pc:chgData name="Chi Song" userId="1292ef58-85c6-4334-b179-15db7194ddf7" providerId="ADAL" clId="{7A0A21DA-116A-4AE1-A13B-B5E23C393310}" dt="2020-06-08T01:27:07.719" v="1611" actId="47"/>
        <pc:sldMkLst>
          <pc:docMk/>
          <pc:sldMk cId="502127961" sldId="260"/>
        </pc:sldMkLst>
        <pc:spChg chg="mod">
          <ac:chgData name="Chi Song" userId="1292ef58-85c6-4334-b179-15db7194ddf7" providerId="ADAL" clId="{7A0A21DA-116A-4AE1-A13B-B5E23C393310}" dt="2020-06-03T00:45:24.916" v="463" actId="20577"/>
          <ac:spMkLst>
            <pc:docMk/>
            <pc:sldMk cId="502127961" sldId="260"/>
            <ac:spMk id="2" creationId="{862673A6-F522-4F26-9EF1-CE01D268ACF6}"/>
          </ac:spMkLst>
        </pc:spChg>
        <pc:spChg chg="mod">
          <ac:chgData name="Chi Song" userId="1292ef58-85c6-4334-b179-15db7194ddf7" providerId="ADAL" clId="{7A0A21DA-116A-4AE1-A13B-B5E23C393310}" dt="2020-06-08T01:27:05.048" v="1609" actId="21"/>
          <ac:spMkLst>
            <pc:docMk/>
            <pc:sldMk cId="502127961" sldId="260"/>
            <ac:spMk id="3" creationId="{BA33BCAF-B94D-43DF-A2EA-AE370A946B78}"/>
          </ac:spMkLst>
        </pc:spChg>
      </pc:sldChg>
      <pc:sldChg chg="modSp new mod">
        <pc:chgData name="Chi Song" userId="1292ef58-85c6-4334-b179-15db7194ddf7" providerId="ADAL" clId="{7A0A21DA-116A-4AE1-A13B-B5E23C393310}" dt="2020-06-12T02:50:26.209" v="29241" actId="20577"/>
        <pc:sldMkLst>
          <pc:docMk/>
          <pc:sldMk cId="3085495355" sldId="261"/>
        </pc:sldMkLst>
        <pc:spChg chg="mod">
          <ac:chgData name="Chi Song" userId="1292ef58-85c6-4334-b179-15db7194ddf7" providerId="ADAL" clId="{7A0A21DA-116A-4AE1-A13B-B5E23C393310}" dt="2020-06-08T01:29:25.475" v="1700" actId="20577"/>
          <ac:spMkLst>
            <pc:docMk/>
            <pc:sldMk cId="3085495355" sldId="261"/>
            <ac:spMk id="2" creationId="{47EC0CA6-8687-4865-87D6-E81004790100}"/>
          </ac:spMkLst>
        </pc:spChg>
        <pc:spChg chg="mod">
          <ac:chgData name="Chi Song" userId="1292ef58-85c6-4334-b179-15db7194ddf7" providerId="ADAL" clId="{7A0A21DA-116A-4AE1-A13B-B5E23C393310}" dt="2020-06-12T02:50:26.209" v="29241" actId="20577"/>
          <ac:spMkLst>
            <pc:docMk/>
            <pc:sldMk cId="3085495355" sldId="261"/>
            <ac:spMk id="3" creationId="{0BC775CD-202C-4E14-BEE1-085573534E37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08T05:17:19.263" v="3631"/>
        <pc:sldMkLst>
          <pc:docMk/>
          <pc:sldMk cId="2251312325" sldId="262"/>
        </pc:sldMkLst>
        <pc:spChg chg="mod">
          <ac:chgData name="Chi Song" userId="1292ef58-85c6-4334-b179-15db7194ddf7" providerId="ADAL" clId="{7A0A21DA-116A-4AE1-A13B-B5E23C393310}" dt="2020-06-08T02:07:28.784" v="2261" actId="6549"/>
          <ac:spMkLst>
            <pc:docMk/>
            <pc:sldMk cId="2251312325" sldId="262"/>
            <ac:spMk id="2" creationId="{0DBB76A1-07FA-427E-985B-981173962206}"/>
          </ac:spMkLst>
        </pc:spChg>
        <pc:spChg chg="mod">
          <ac:chgData name="Chi Song" userId="1292ef58-85c6-4334-b179-15db7194ddf7" providerId="ADAL" clId="{7A0A21DA-116A-4AE1-A13B-B5E23C393310}" dt="2020-06-08T02:19:37.636" v="2650" actId="20577"/>
          <ac:spMkLst>
            <pc:docMk/>
            <pc:sldMk cId="2251312325" sldId="262"/>
            <ac:spMk id="3" creationId="{D65A05A8-D15F-47BB-9F66-69062A9FCE94}"/>
          </ac:spMkLst>
        </pc:spChg>
        <pc:graphicFrameChg chg="add del mod modGraphic">
          <ac:chgData name="Chi Song" userId="1292ef58-85c6-4334-b179-15db7194ddf7" providerId="ADAL" clId="{7A0A21DA-116A-4AE1-A13B-B5E23C393310}" dt="2020-06-08T01:59:20.749" v="2221" actId="478"/>
          <ac:graphicFrameMkLst>
            <pc:docMk/>
            <pc:sldMk cId="2251312325" sldId="262"/>
            <ac:graphicFrameMk id="4" creationId="{9EC9FBED-2E41-4749-8E58-C4594920A241}"/>
          </ac:graphicFrameMkLst>
        </pc:graphicFrameChg>
      </pc:sldChg>
      <pc:sldChg chg="addSp delSp modSp new mod ord">
        <pc:chgData name="Chi Song" userId="1292ef58-85c6-4334-b179-15db7194ddf7" providerId="ADAL" clId="{7A0A21DA-116A-4AE1-A13B-B5E23C393310}" dt="2020-06-15T02:16:46.475" v="29491" actId="20577"/>
        <pc:sldMkLst>
          <pc:docMk/>
          <pc:sldMk cId="483741758" sldId="263"/>
        </pc:sldMkLst>
        <pc:spChg chg="mod">
          <ac:chgData name="Chi Song" userId="1292ef58-85c6-4334-b179-15db7194ddf7" providerId="ADAL" clId="{7A0A21DA-116A-4AE1-A13B-B5E23C393310}" dt="2020-06-15T02:16:46.475" v="29491" actId="20577"/>
          <ac:spMkLst>
            <pc:docMk/>
            <pc:sldMk cId="483741758" sldId="263"/>
            <ac:spMk id="2" creationId="{E0BC6528-D168-4A13-9C55-2C022E1DAD2C}"/>
          </ac:spMkLst>
        </pc:spChg>
        <pc:spChg chg="mod">
          <ac:chgData name="Chi Song" userId="1292ef58-85c6-4334-b179-15db7194ddf7" providerId="ADAL" clId="{7A0A21DA-116A-4AE1-A13B-B5E23C393310}" dt="2020-06-08T05:56:18.468" v="4347" actId="20577"/>
          <ac:spMkLst>
            <pc:docMk/>
            <pc:sldMk cId="483741758" sldId="263"/>
            <ac:spMk id="3" creationId="{B1792C0B-08A1-49C6-A196-B79F1D96B88D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4" creationId="{6D230552-B25B-47C2-81C9-75BB6BED8C23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5" creationId="{61B4CE1C-34CD-4CE2-A970-8AC8E564B074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6" creationId="{23731781-01FE-46C3-A9A4-4AFF97E36BB8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7" creationId="{27E6D6FA-8681-4624-81ED-1828345D34E6}"/>
          </ac:spMkLst>
        </pc:spChg>
        <pc:spChg chg="add del mod">
          <ac:chgData name="Chi Song" userId="1292ef58-85c6-4334-b179-15db7194ddf7" providerId="ADAL" clId="{7A0A21DA-116A-4AE1-A13B-B5E23C393310}" dt="2020-06-08T02:31:10.571" v="3067" actId="478"/>
          <ac:spMkLst>
            <pc:docMk/>
            <pc:sldMk cId="483741758" sldId="263"/>
            <ac:spMk id="8" creationId="{58FDEE4E-7B66-4092-A91C-6789D298AE70}"/>
          </ac:spMkLst>
        </pc:spChg>
      </pc:sldChg>
      <pc:sldChg chg="modSp new del mod ord">
        <pc:chgData name="Chi Song" userId="1292ef58-85c6-4334-b179-15db7194ddf7" providerId="ADAL" clId="{7A0A21DA-116A-4AE1-A13B-B5E23C393310}" dt="2020-06-10T03:36:15.997" v="8954" actId="47"/>
        <pc:sldMkLst>
          <pc:docMk/>
          <pc:sldMk cId="2634532261" sldId="264"/>
        </pc:sldMkLst>
        <pc:spChg chg="mod">
          <ac:chgData name="Chi Song" userId="1292ef58-85c6-4334-b179-15db7194ddf7" providerId="ADAL" clId="{7A0A21DA-116A-4AE1-A13B-B5E23C393310}" dt="2020-06-08T05:23:14.676" v="3796" actId="20577"/>
          <ac:spMkLst>
            <pc:docMk/>
            <pc:sldMk cId="2634532261" sldId="264"/>
            <ac:spMk id="2" creationId="{1040306F-2302-470B-869A-7075335761CD}"/>
          </ac:spMkLst>
        </pc:spChg>
        <pc:spChg chg="mod">
          <ac:chgData name="Chi Song" userId="1292ef58-85c6-4334-b179-15db7194ddf7" providerId="ADAL" clId="{7A0A21DA-116A-4AE1-A13B-B5E23C393310}" dt="2020-06-08T05:48:32.278" v="4222" actId="6549"/>
          <ac:spMkLst>
            <pc:docMk/>
            <pc:sldMk cId="2634532261" sldId="264"/>
            <ac:spMk id="3" creationId="{94CCCDC2-4B8C-4BAE-B6F9-73FD7BB99BFD}"/>
          </ac:spMkLst>
        </pc:spChg>
      </pc:sldChg>
      <pc:sldChg chg="addSp delSp modSp new mod">
        <pc:chgData name="Chi Song" userId="1292ef58-85c6-4334-b179-15db7194ddf7" providerId="ADAL" clId="{7A0A21DA-116A-4AE1-A13B-B5E23C393310}" dt="2020-06-11T05:47:11.297" v="16262" actId="6549"/>
        <pc:sldMkLst>
          <pc:docMk/>
          <pc:sldMk cId="3774788310" sldId="265"/>
        </pc:sldMkLst>
        <pc:spChg chg="mod">
          <ac:chgData name="Chi Song" userId="1292ef58-85c6-4334-b179-15db7194ddf7" providerId="ADAL" clId="{7A0A21DA-116A-4AE1-A13B-B5E23C393310}" dt="2020-06-10T00:18:39.532" v="7664" actId="20577"/>
          <ac:spMkLst>
            <pc:docMk/>
            <pc:sldMk cId="3774788310" sldId="265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5:47:11.297" v="16262" actId="6549"/>
          <ac:spMkLst>
            <pc:docMk/>
            <pc:sldMk cId="3774788310" sldId="265"/>
            <ac:spMk id="3" creationId="{B3A3DC30-64EB-43F5-B320-CE115FE78156}"/>
          </ac:spMkLst>
        </pc:spChg>
        <pc:graphicFrameChg chg="add del">
          <ac:chgData name="Chi Song" userId="1292ef58-85c6-4334-b179-15db7194ddf7" providerId="ADAL" clId="{7A0A21DA-116A-4AE1-A13B-B5E23C393310}" dt="2020-06-11T05:46:39.399" v="16209" actId="22"/>
          <ac:graphicFrameMkLst>
            <pc:docMk/>
            <pc:sldMk cId="3774788310" sldId="265"/>
            <ac:graphicFrameMk id="5" creationId="{885D2291-1C60-4FF2-9817-902BA3AA50C5}"/>
          </ac:graphicFrameMkLst>
        </pc:graphicFrameChg>
        <pc:graphicFrameChg chg="add del">
          <ac:chgData name="Chi Song" userId="1292ef58-85c6-4334-b179-15db7194ddf7" providerId="ADAL" clId="{7A0A21DA-116A-4AE1-A13B-B5E23C393310}" dt="2020-06-11T05:46:43.273" v="16211" actId="22"/>
          <ac:graphicFrameMkLst>
            <pc:docMk/>
            <pc:sldMk cId="3774788310" sldId="265"/>
            <ac:graphicFrameMk id="7" creationId="{E1B9F920-6A7E-4F8B-B4A2-9A3D10389919}"/>
          </ac:graphicFrameMkLst>
        </pc:graphicFrameChg>
        <pc:graphicFrameChg chg="add del">
          <ac:chgData name="Chi Song" userId="1292ef58-85c6-4334-b179-15db7194ddf7" providerId="ADAL" clId="{7A0A21DA-116A-4AE1-A13B-B5E23C393310}" dt="2020-06-11T05:46:48.735" v="16213" actId="22"/>
          <ac:graphicFrameMkLst>
            <pc:docMk/>
            <pc:sldMk cId="3774788310" sldId="265"/>
            <ac:graphicFrameMk id="9" creationId="{B58BB23E-ACEF-450D-8B2F-F634737E65BE}"/>
          </ac:graphicFrameMkLst>
        </pc:graphicFrameChg>
      </pc:sldChg>
      <pc:sldChg chg="addSp delSp modSp add mod ord">
        <pc:chgData name="Chi Song" userId="1292ef58-85c6-4334-b179-15db7194ddf7" providerId="ADAL" clId="{7A0A21DA-116A-4AE1-A13B-B5E23C393310}" dt="2020-06-11T08:59:35.201" v="20735" actId="20577"/>
        <pc:sldMkLst>
          <pc:docMk/>
          <pc:sldMk cId="1707664106" sldId="266"/>
        </pc:sldMkLst>
        <pc:spChg chg="mod">
          <ac:chgData name="Chi Song" userId="1292ef58-85c6-4334-b179-15db7194ddf7" providerId="ADAL" clId="{7A0A21DA-116A-4AE1-A13B-B5E23C393310}" dt="2020-06-11T06:54:15.123" v="16765" actId="6549"/>
          <ac:spMkLst>
            <pc:docMk/>
            <pc:sldMk cId="1707664106" sldId="266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59:35.201" v="20735" actId="20577"/>
          <ac:spMkLst>
            <pc:docMk/>
            <pc:sldMk cId="1707664106" sldId="266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5" creationId="{FED6A181-8737-4B67-BEAA-E97919FD962B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6" creationId="{6DF04016-81E5-4BF4-A49E-5872139A67E1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7" creationId="{DACE5111-4752-4F2A-9E92-F7133B4C9D6A}"/>
          </ac:spMkLst>
        </pc:spChg>
        <pc:spChg chg="add mod">
          <ac:chgData name="Chi Song" userId="1292ef58-85c6-4334-b179-15db7194ddf7" providerId="ADAL" clId="{7A0A21DA-116A-4AE1-A13B-B5E23C393310}" dt="2020-06-11T07:13:31.427" v="17346" actId="164"/>
          <ac:spMkLst>
            <pc:docMk/>
            <pc:sldMk cId="1707664106" sldId="266"/>
            <ac:spMk id="10" creationId="{8FBDFF32-C309-4AD7-994A-DF64A165E43D}"/>
          </ac:spMkLst>
        </pc:spChg>
        <pc:spChg chg="add mod">
          <ac:chgData name="Chi Song" userId="1292ef58-85c6-4334-b179-15db7194ddf7" providerId="ADAL" clId="{7A0A21DA-116A-4AE1-A13B-B5E23C393310}" dt="2020-06-11T07:13:31.427" v="17346" actId="164"/>
          <ac:spMkLst>
            <pc:docMk/>
            <pc:sldMk cId="1707664106" sldId="266"/>
            <ac:spMk id="12" creationId="{3B39A972-4988-4096-98CE-49C3B3D57075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13" creationId="{FD912051-F7BF-4F58-8B73-B68347C8FB1C}"/>
          </ac:spMkLst>
        </pc:spChg>
        <pc:spChg chg="add mod">
          <ac:chgData name="Chi Song" userId="1292ef58-85c6-4334-b179-15db7194ddf7" providerId="ADAL" clId="{7A0A21DA-116A-4AE1-A13B-B5E23C393310}" dt="2020-06-11T07:13:21.719" v="17343" actId="164"/>
          <ac:spMkLst>
            <pc:docMk/>
            <pc:sldMk cId="1707664106" sldId="266"/>
            <ac:spMk id="14" creationId="{10B691F1-B26B-45D7-99C2-C17AA5948D99}"/>
          </ac:spMkLst>
        </pc:spChg>
        <pc:spChg chg="add del">
          <ac:chgData name="Chi Song" userId="1292ef58-85c6-4334-b179-15db7194ddf7" providerId="ADAL" clId="{7A0A21DA-116A-4AE1-A13B-B5E23C393310}" dt="2020-06-11T07:30:43.434" v="17348" actId="22"/>
          <ac:spMkLst>
            <pc:docMk/>
            <pc:sldMk cId="1707664106" sldId="266"/>
            <ac:spMk id="18" creationId="{B3D87401-DBD0-4B03-84F9-F0DEA557C6CF}"/>
          </ac:spMkLst>
        </pc:spChg>
        <pc:grpChg chg="add mod">
          <ac:chgData name="Chi Song" userId="1292ef58-85c6-4334-b179-15db7194ddf7" providerId="ADAL" clId="{7A0A21DA-116A-4AE1-A13B-B5E23C393310}" dt="2020-06-11T07:13:31.427" v="17346" actId="164"/>
          <ac:grpSpMkLst>
            <pc:docMk/>
            <pc:sldMk cId="1707664106" sldId="266"/>
            <ac:grpSpMk id="15" creationId="{B6156696-7B5D-4FE1-8323-9040A37C2E80}"/>
          </ac:grpSpMkLst>
        </pc:grpChg>
        <pc:grpChg chg="add mod">
          <ac:chgData name="Chi Song" userId="1292ef58-85c6-4334-b179-15db7194ddf7" providerId="ADAL" clId="{7A0A21DA-116A-4AE1-A13B-B5E23C393310}" dt="2020-06-11T07:13:31.427" v="17346" actId="164"/>
          <ac:grpSpMkLst>
            <pc:docMk/>
            <pc:sldMk cId="1707664106" sldId="266"/>
            <ac:grpSpMk id="16" creationId="{00D99117-6F8F-41BC-A606-B12A2CB584C7}"/>
          </ac:grpSpMkLst>
        </pc:grpChg>
        <pc:cxnChg chg="add mod">
          <ac:chgData name="Chi Song" userId="1292ef58-85c6-4334-b179-15db7194ddf7" providerId="ADAL" clId="{7A0A21DA-116A-4AE1-A13B-B5E23C393310}" dt="2020-06-11T07:13:21.719" v="17343" actId="164"/>
          <ac:cxnSpMkLst>
            <pc:docMk/>
            <pc:sldMk cId="1707664106" sldId="266"/>
            <ac:cxnSpMk id="9" creationId="{DCE9AF05-940E-476A-B75D-0D7E57EC17D6}"/>
          </ac:cxnSpMkLst>
        </pc:cxnChg>
      </pc:sldChg>
      <pc:sldChg chg="addSp delSp modSp add mod">
        <pc:chgData name="Chi Song" userId="1292ef58-85c6-4334-b179-15db7194ddf7" providerId="ADAL" clId="{7A0A21DA-116A-4AE1-A13B-B5E23C393310}" dt="2020-06-11T01:13:21.312" v="13125"/>
        <pc:sldMkLst>
          <pc:docMk/>
          <pc:sldMk cId="4154597970" sldId="267"/>
        </pc:sldMkLst>
        <pc:spChg chg="mod">
          <ac:chgData name="Chi Song" userId="1292ef58-85c6-4334-b179-15db7194ddf7" providerId="ADAL" clId="{7A0A21DA-116A-4AE1-A13B-B5E23C393310}" dt="2020-06-10T03:42:02.381" v="9083" actId="20577"/>
          <ac:spMkLst>
            <pc:docMk/>
            <pc:sldMk cId="4154597970" sldId="267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0T03:42:10.622" v="9084" actId="478"/>
          <ac:spMkLst>
            <pc:docMk/>
            <pc:sldMk cId="4154597970" sldId="267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0T05:23:43.933" v="10132" actId="20577"/>
          <ac:spMkLst>
            <pc:docMk/>
            <pc:sldMk cId="4154597970" sldId="267"/>
            <ac:spMk id="5" creationId="{ED1E8B15-DCD4-44B7-B4F5-9023E72F4B03}"/>
          </ac:spMkLst>
        </pc:spChg>
        <pc:graphicFrameChg chg="add mod modGraphic">
          <ac:chgData name="Chi Song" userId="1292ef58-85c6-4334-b179-15db7194ddf7" providerId="ADAL" clId="{7A0A21DA-116A-4AE1-A13B-B5E23C393310}" dt="2020-06-11T01:13:21.312" v="13125"/>
          <ac:graphicFrameMkLst>
            <pc:docMk/>
            <pc:sldMk cId="4154597970" sldId="267"/>
            <ac:graphicFrameMk id="6" creationId="{3B70ED19-76A5-4F36-A594-B3E407E546B9}"/>
          </ac:graphicFrameMkLst>
        </pc:graphicFrameChg>
      </pc:sldChg>
      <pc:sldChg chg="modSp add mod">
        <pc:chgData name="Chi Song" userId="1292ef58-85c6-4334-b179-15db7194ddf7" providerId="ADAL" clId="{7A0A21DA-116A-4AE1-A13B-B5E23C393310}" dt="2020-06-12T02:41:51.671" v="28812" actId="20577"/>
        <pc:sldMkLst>
          <pc:docMk/>
          <pc:sldMk cId="2165969622" sldId="268"/>
        </pc:sldMkLst>
        <pc:spChg chg="mod">
          <ac:chgData name="Chi Song" userId="1292ef58-85c6-4334-b179-15db7194ddf7" providerId="ADAL" clId="{7A0A21DA-116A-4AE1-A13B-B5E23C393310}" dt="2020-06-08T01:29:13.858" v="1692" actId="20577"/>
          <ac:spMkLst>
            <pc:docMk/>
            <pc:sldMk cId="2165969622" sldId="268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2:41:51.671" v="28812" actId="20577"/>
          <ac:spMkLst>
            <pc:docMk/>
            <pc:sldMk cId="2165969622" sldId="268"/>
            <ac:spMk id="3" creationId="{B3A3DC30-64EB-43F5-B320-CE115FE78156}"/>
          </ac:spMkLst>
        </pc:spChg>
      </pc:sldChg>
      <pc:sldChg chg="addSp delSp modSp new mod">
        <pc:chgData name="Chi Song" userId="1292ef58-85c6-4334-b179-15db7194ddf7" providerId="ADAL" clId="{7A0A21DA-116A-4AE1-A13B-B5E23C393310}" dt="2020-06-12T02:39:20.014" v="28549" actId="20577"/>
        <pc:sldMkLst>
          <pc:docMk/>
          <pc:sldMk cId="76509315" sldId="269"/>
        </pc:sldMkLst>
        <pc:spChg chg="mod">
          <ac:chgData name="Chi Song" userId="1292ef58-85c6-4334-b179-15db7194ddf7" providerId="ADAL" clId="{7A0A21DA-116A-4AE1-A13B-B5E23C393310}" dt="2020-06-12T02:31:18.341" v="28023" actId="5793"/>
          <ac:spMkLst>
            <pc:docMk/>
            <pc:sldMk cId="76509315" sldId="269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39:20.014" v="28549" actId="20577"/>
          <ac:spMkLst>
            <pc:docMk/>
            <pc:sldMk cId="76509315" sldId="269"/>
            <ac:spMk id="3" creationId="{56B8405E-3865-4247-A242-2F4DE2354718}"/>
          </ac:spMkLst>
        </pc:spChg>
        <pc:graphicFrameChg chg="add del mod modGraphic">
          <ac:chgData name="Chi Song" userId="1292ef58-85c6-4334-b179-15db7194ddf7" providerId="ADAL" clId="{7A0A21DA-116A-4AE1-A13B-B5E23C393310}" dt="2020-06-03T02:21:46.647" v="1357" actId="478"/>
          <ac:graphicFrameMkLst>
            <pc:docMk/>
            <pc:sldMk cId="76509315" sldId="269"/>
            <ac:graphicFrameMk id="4" creationId="{A63E3F8D-92B1-400C-97B1-9E302E7DD70F}"/>
          </ac:graphicFrameMkLst>
        </pc:graphicFrameChg>
      </pc:sldChg>
      <pc:sldChg chg="modSp new mod ord">
        <pc:chgData name="Chi Song" userId="1292ef58-85c6-4334-b179-15db7194ddf7" providerId="ADAL" clId="{7A0A21DA-116A-4AE1-A13B-B5E23C393310}" dt="2020-06-12T02:52:42.987" v="29424" actId="20577"/>
        <pc:sldMkLst>
          <pc:docMk/>
          <pc:sldMk cId="1529865369" sldId="270"/>
        </pc:sldMkLst>
        <pc:spChg chg="mod">
          <ac:chgData name="Chi Song" userId="1292ef58-85c6-4334-b179-15db7194ddf7" providerId="ADAL" clId="{7A0A21DA-116A-4AE1-A13B-B5E23C393310}" dt="2020-06-11T06:54:28.720" v="16791" actId="20577"/>
          <ac:spMkLst>
            <pc:docMk/>
            <pc:sldMk cId="1529865369" sldId="270"/>
            <ac:spMk id="2" creationId="{9FA2F2BA-0EEC-425B-B249-1296B7FC3A80}"/>
          </ac:spMkLst>
        </pc:spChg>
        <pc:spChg chg="mod">
          <ac:chgData name="Chi Song" userId="1292ef58-85c6-4334-b179-15db7194ddf7" providerId="ADAL" clId="{7A0A21DA-116A-4AE1-A13B-B5E23C393310}" dt="2020-06-12T02:52:42.987" v="29424" actId="20577"/>
          <ac:spMkLst>
            <pc:docMk/>
            <pc:sldMk cId="1529865369" sldId="270"/>
            <ac:spMk id="3" creationId="{B20FA630-C946-4C16-931B-02B1798DD990}"/>
          </ac:spMkLst>
        </pc:spChg>
      </pc:sldChg>
      <pc:sldChg chg="modSp new del mod ord">
        <pc:chgData name="Chi Song" userId="1292ef58-85c6-4334-b179-15db7194ddf7" providerId="ADAL" clId="{7A0A21DA-116A-4AE1-A13B-B5E23C393310}" dt="2020-06-08T05:17:29.627" v="3634" actId="47"/>
        <pc:sldMkLst>
          <pc:docMk/>
          <pc:sldMk cId="847749222" sldId="271"/>
        </pc:sldMkLst>
        <pc:spChg chg="mod">
          <ac:chgData name="Chi Song" userId="1292ef58-85c6-4334-b179-15db7194ddf7" providerId="ADAL" clId="{7A0A21DA-116A-4AE1-A13B-B5E23C393310}" dt="2020-06-08T01:31:44.439" v="1811" actId="20577"/>
          <ac:spMkLst>
            <pc:docMk/>
            <pc:sldMk cId="847749222" sldId="271"/>
            <ac:spMk id="2" creationId="{AC5213E6-B454-41FB-A8C0-B692C80A68FB}"/>
          </ac:spMkLst>
        </pc:spChg>
        <pc:spChg chg="mod">
          <ac:chgData name="Chi Song" userId="1292ef58-85c6-4334-b179-15db7194ddf7" providerId="ADAL" clId="{7A0A21DA-116A-4AE1-A13B-B5E23C393310}" dt="2020-06-08T01:31:55.903" v="1833" actId="20577"/>
          <ac:spMkLst>
            <pc:docMk/>
            <pc:sldMk cId="847749222" sldId="271"/>
            <ac:spMk id="3" creationId="{11F65CD0-E2F4-4E01-83B8-E7E3C0DD4AEA}"/>
          </ac:spMkLst>
        </pc:spChg>
      </pc:sldChg>
      <pc:sldChg chg="modSp new del mod">
        <pc:chgData name="Chi Song" userId="1292ef58-85c6-4334-b179-15db7194ddf7" providerId="ADAL" clId="{7A0A21DA-116A-4AE1-A13B-B5E23C393310}" dt="2020-06-10T03:39:15.838" v="9054" actId="47"/>
        <pc:sldMkLst>
          <pc:docMk/>
          <pc:sldMk cId="2097739625" sldId="272"/>
        </pc:sldMkLst>
        <pc:spChg chg="mod">
          <ac:chgData name="Chi Song" userId="1292ef58-85c6-4334-b179-15db7194ddf7" providerId="ADAL" clId="{7A0A21DA-116A-4AE1-A13B-B5E23C393310}" dt="2020-06-08T01:43:58.310" v="2005" actId="20577"/>
          <ac:spMkLst>
            <pc:docMk/>
            <pc:sldMk cId="2097739625" sldId="272"/>
            <ac:spMk id="2" creationId="{9AF7C09D-8940-4FD9-90AA-B6701F60ADC1}"/>
          </ac:spMkLst>
        </pc:spChg>
        <pc:spChg chg="mod">
          <ac:chgData name="Chi Song" userId="1292ef58-85c6-4334-b179-15db7194ddf7" providerId="ADAL" clId="{7A0A21DA-116A-4AE1-A13B-B5E23C393310}" dt="2020-06-10T03:38:11.732" v="9030" actId="21"/>
          <ac:spMkLst>
            <pc:docMk/>
            <pc:sldMk cId="2097739625" sldId="272"/>
            <ac:spMk id="3" creationId="{3A87A438-97A0-4253-9BD7-52928B313323}"/>
          </ac:spMkLst>
        </pc:spChg>
      </pc:sldChg>
      <pc:sldChg chg="delSp modSp new add del mod">
        <pc:chgData name="Chi Song" userId="1292ef58-85c6-4334-b179-15db7194ddf7" providerId="ADAL" clId="{7A0A21DA-116A-4AE1-A13B-B5E23C393310}" dt="2020-06-12T05:02:55.183" v="29456" actId="1076"/>
        <pc:sldMkLst>
          <pc:docMk/>
          <pc:sldMk cId="2020507306" sldId="273"/>
        </pc:sldMkLst>
        <pc:spChg chg="mod">
          <ac:chgData name="Chi Song" userId="1292ef58-85c6-4334-b179-15db7194ddf7" providerId="ADAL" clId="{7A0A21DA-116A-4AE1-A13B-B5E23C393310}" dt="2020-06-08T05:23:58.461" v="3815" actId="6549"/>
          <ac:spMkLst>
            <pc:docMk/>
            <pc:sldMk cId="2020507306" sldId="273"/>
            <ac:spMk id="2" creationId="{7819944B-1910-42E5-B3B5-0F4586E10E9F}"/>
          </ac:spMkLst>
        </pc:spChg>
        <pc:spChg chg="del">
          <ac:chgData name="Chi Song" userId="1292ef58-85c6-4334-b179-15db7194ddf7" providerId="ADAL" clId="{7A0A21DA-116A-4AE1-A13B-B5E23C393310}" dt="2020-06-08T02:00:47.525" v="2225" actId="478"/>
          <ac:spMkLst>
            <pc:docMk/>
            <pc:sldMk cId="2020507306" sldId="273"/>
            <ac:spMk id="3" creationId="{C5605110-0A21-42B9-9C38-0035F509D606}"/>
          </ac:spMkLst>
        </pc:spChg>
        <pc:graphicFrameChg chg="mod modGraphic">
          <ac:chgData name="Chi Song" userId="1292ef58-85c6-4334-b179-15db7194ddf7" providerId="ADAL" clId="{7A0A21DA-116A-4AE1-A13B-B5E23C393310}" dt="2020-06-12T05:02:55.183" v="29456" actId="1076"/>
          <ac:graphicFrameMkLst>
            <pc:docMk/>
            <pc:sldMk cId="2020507306" sldId="273"/>
            <ac:graphicFrameMk id="4" creationId="{9FD8C78E-2E1D-478E-97B7-1676CF93E684}"/>
          </ac:graphicFrameMkLst>
        </pc:graphicFrameChg>
      </pc:sldChg>
      <pc:sldChg chg="modSp new del mod">
        <pc:chgData name="Chi Song" userId="1292ef58-85c6-4334-b179-15db7194ddf7" providerId="ADAL" clId="{7A0A21DA-116A-4AE1-A13B-B5E23C393310}" dt="2020-06-08T02:04:54.571" v="2247" actId="680"/>
        <pc:sldMkLst>
          <pc:docMk/>
          <pc:sldMk cId="1759023207" sldId="274"/>
        </pc:sldMkLst>
        <pc:spChg chg="mod">
          <ac:chgData name="Chi Song" userId="1292ef58-85c6-4334-b179-15db7194ddf7" providerId="ADAL" clId="{7A0A21DA-116A-4AE1-A13B-B5E23C393310}" dt="2020-06-08T02:04:54.180" v="2246"/>
          <ac:spMkLst>
            <pc:docMk/>
            <pc:sldMk cId="1759023207" sldId="274"/>
            <ac:spMk id="3" creationId="{EE2EFEAF-F0A7-4D2E-9413-4DE668F2FA4B}"/>
          </ac:spMkLst>
        </pc:spChg>
      </pc:sldChg>
      <pc:sldChg chg="delSp modSp new add del mod ord">
        <pc:chgData name="Chi Song" userId="1292ef58-85c6-4334-b179-15db7194ddf7" providerId="ADAL" clId="{7A0A21DA-116A-4AE1-A13B-B5E23C393310}" dt="2020-06-12T02:56:05.147" v="29426" actId="1076"/>
        <pc:sldMkLst>
          <pc:docMk/>
          <pc:sldMk cId="3243519825" sldId="274"/>
        </pc:sldMkLst>
        <pc:spChg chg="mod">
          <ac:chgData name="Chi Song" userId="1292ef58-85c6-4334-b179-15db7194ddf7" providerId="ADAL" clId="{7A0A21DA-116A-4AE1-A13B-B5E23C393310}" dt="2020-06-08T05:24:00.376" v="3816" actId="6549"/>
          <ac:spMkLst>
            <pc:docMk/>
            <pc:sldMk cId="3243519825" sldId="274"/>
            <ac:spMk id="2" creationId="{B7601C1D-DC29-41E9-A44E-9072582EF881}"/>
          </ac:spMkLst>
        </pc:spChg>
        <pc:spChg chg="del">
          <ac:chgData name="Chi Song" userId="1292ef58-85c6-4334-b179-15db7194ddf7" providerId="ADAL" clId="{7A0A21DA-116A-4AE1-A13B-B5E23C393310}" dt="2020-06-08T02:07:02.659" v="2257" actId="478"/>
          <ac:spMkLst>
            <pc:docMk/>
            <pc:sldMk cId="3243519825" sldId="274"/>
            <ac:spMk id="3" creationId="{27E94193-CFA5-4EC9-BD41-8B7CA1A61E18}"/>
          </ac:spMkLst>
        </pc:spChg>
        <pc:picChg chg="mod">
          <ac:chgData name="Chi Song" userId="1292ef58-85c6-4334-b179-15db7194ddf7" providerId="ADAL" clId="{7A0A21DA-116A-4AE1-A13B-B5E23C393310}" dt="2020-06-12T02:56:05.147" v="29426" actId="1076"/>
          <ac:picMkLst>
            <pc:docMk/>
            <pc:sldMk cId="3243519825" sldId="274"/>
            <ac:picMk id="3074" creationId="{DD88845C-0CA8-4BA1-8CE4-C78A6D3FF2FE}"/>
          </ac:picMkLst>
        </pc:picChg>
      </pc:sldChg>
      <pc:sldChg chg="addSp">
        <pc:chgData name="Chi Song" userId="1292ef58-85c6-4334-b179-15db7194ddf7" providerId="ADAL" clId="{7A0A21DA-116A-4AE1-A13B-B5E23C393310}" dt="2020-06-08T02:06:56.779" v="2254"/>
        <pc:sldMkLst>
          <pc:docMk/>
          <pc:sldMk cId="3251346186" sldId="274"/>
        </pc:sldMkLst>
        <pc:picChg chg="add">
          <ac:chgData name="Chi Song" userId="1292ef58-85c6-4334-b179-15db7194ddf7" providerId="ADAL" clId="{7A0A21DA-116A-4AE1-A13B-B5E23C393310}" dt="2020-06-08T02:06:56.779" v="2254"/>
          <ac:picMkLst>
            <pc:docMk/>
            <pc:sldMk cId="3251346186" sldId="274"/>
            <ac:picMk id="3074" creationId="{DD88845C-0CA8-4BA1-8CE4-C78A6D3FF2FE}"/>
          </ac:picMkLst>
        </pc:picChg>
      </pc:sldChg>
      <pc:sldChg chg="modSp new mod ord">
        <pc:chgData name="Chi Song" userId="1292ef58-85c6-4334-b179-15db7194ddf7" providerId="ADAL" clId="{7A0A21DA-116A-4AE1-A13B-B5E23C393310}" dt="2020-06-08T05:36:32.163" v="4178" actId="6549"/>
        <pc:sldMkLst>
          <pc:docMk/>
          <pc:sldMk cId="3911852660" sldId="275"/>
        </pc:sldMkLst>
        <pc:spChg chg="mod">
          <ac:chgData name="Chi Song" userId="1292ef58-85c6-4334-b179-15db7194ddf7" providerId="ADAL" clId="{7A0A21DA-116A-4AE1-A13B-B5E23C393310}" dt="2020-06-08T02:10:42.035" v="2301" actId="20577"/>
          <ac:spMkLst>
            <pc:docMk/>
            <pc:sldMk cId="3911852660" sldId="275"/>
            <ac:spMk id="2" creationId="{4EDEC8CC-06D3-4374-AAFC-AF14861D80BC}"/>
          </ac:spMkLst>
        </pc:spChg>
        <pc:spChg chg="mod">
          <ac:chgData name="Chi Song" userId="1292ef58-85c6-4334-b179-15db7194ddf7" providerId="ADAL" clId="{7A0A21DA-116A-4AE1-A13B-B5E23C393310}" dt="2020-06-08T05:36:32.163" v="4178" actId="6549"/>
          <ac:spMkLst>
            <pc:docMk/>
            <pc:sldMk cId="3911852660" sldId="275"/>
            <ac:spMk id="3" creationId="{F3DBEA85-DA43-4B91-8951-8D052FE1BCF7}"/>
          </ac:spMkLst>
        </pc:spChg>
      </pc:sldChg>
      <pc:sldChg chg="modSp new mod ord">
        <pc:chgData name="Chi Song" userId="1292ef58-85c6-4334-b179-15db7194ddf7" providerId="ADAL" clId="{7A0A21DA-116A-4AE1-A13B-B5E23C393310}" dt="2020-06-15T02:17:20.858" v="29506" actId="404"/>
        <pc:sldMkLst>
          <pc:docMk/>
          <pc:sldMk cId="4234877323" sldId="276"/>
        </pc:sldMkLst>
        <pc:spChg chg="mod">
          <ac:chgData name="Chi Song" userId="1292ef58-85c6-4334-b179-15db7194ddf7" providerId="ADAL" clId="{7A0A21DA-116A-4AE1-A13B-B5E23C393310}" dt="2020-06-15T02:17:20.858" v="29506" actId="404"/>
          <ac:spMkLst>
            <pc:docMk/>
            <pc:sldMk cId="4234877323" sldId="276"/>
            <ac:spMk id="2" creationId="{B94ECB21-A7DC-43C7-99EF-E116720E08BE}"/>
          </ac:spMkLst>
        </pc:spChg>
        <pc:spChg chg="mod">
          <ac:chgData name="Chi Song" userId="1292ef58-85c6-4334-b179-15db7194ddf7" providerId="ADAL" clId="{7A0A21DA-116A-4AE1-A13B-B5E23C393310}" dt="2020-06-11T01:13:10.524" v="13122"/>
          <ac:spMkLst>
            <pc:docMk/>
            <pc:sldMk cId="4234877323" sldId="276"/>
            <ac:spMk id="3" creationId="{7E8F9A79-314F-4437-ACB9-1F0280068686}"/>
          </ac:spMkLst>
        </pc:spChg>
      </pc:sldChg>
      <pc:sldChg chg="addSp delSp modSp add mod ord">
        <pc:chgData name="Chi Song" userId="1292ef58-85c6-4334-b179-15db7194ddf7" providerId="ADAL" clId="{7A0A21DA-116A-4AE1-A13B-B5E23C393310}" dt="2020-06-12T05:05:31.690" v="29458" actId="164"/>
        <pc:sldMkLst>
          <pc:docMk/>
          <pc:sldMk cId="939302184" sldId="277"/>
        </pc:sldMkLst>
        <pc:spChg chg="mod">
          <ac:chgData name="Chi Song" userId="1292ef58-85c6-4334-b179-15db7194ddf7" providerId="ADAL" clId="{7A0A21DA-116A-4AE1-A13B-B5E23C393310}" dt="2020-06-08T05:54:49.418" v="4258" actId="20577"/>
          <ac:spMkLst>
            <pc:docMk/>
            <pc:sldMk cId="939302184" sldId="277"/>
            <ac:spMk id="2" creationId="{E0BC6528-D168-4A13-9C55-2C022E1DAD2C}"/>
          </ac:spMkLst>
        </pc:spChg>
        <pc:spChg chg="del">
          <ac:chgData name="Chi Song" userId="1292ef58-85c6-4334-b179-15db7194ddf7" providerId="ADAL" clId="{7A0A21DA-116A-4AE1-A13B-B5E23C393310}" dt="2020-06-08T02:31:13.414" v="3068" actId="478"/>
          <ac:spMkLst>
            <pc:docMk/>
            <pc:sldMk cId="939302184" sldId="277"/>
            <ac:spMk id="3" creationId="{B1792C0B-08A1-49C6-A196-B79F1D96B88D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4" creationId="{6D230552-B25B-47C2-81C9-75BB6BED8C23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5" creationId="{61B4CE1C-34CD-4CE2-A970-8AC8E564B074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6" creationId="{23731781-01FE-46C3-A9A4-4AFF97E36BB8}"/>
          </ac:spMkLst>
        </pc:spChg>
        <pc:spChg chg="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7" creationId="{27E6D6FA-8681-4624-81ED-1828345D34E6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8" creationId="{58FDEE4E-7B66-4092-A91C-6789D298AE70}"/>
          </ac:spMkLst>
        </pc:spChg>
        <pc:spChg chg="add del mod">
          <ac:chgData name="Chi Song" userId="1292ef58-85c6-4334-b179-15db7194ddf7" providerId="ADAL" clId="{7A0A21DA-116A-4AE1-A13B-B5E23C393310}" dt="2020-06-08T02:31:15.724" v="3069" actId="478"/>
          <ac:spMkLst>
            <pc:docMk/>
            <pc:sldMk cId="939302184" sldId="277"/>
            <ac:spMk id="10" creationId="{47776F13-65DD-4A43-A7D1-4E4D78B2E4C2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1" creationId="{075F4721-DAD9-4E94-9464-1A43064201E7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2" creationId="{1567DA0C-2738-4B34-9450-133B6D2AEA5D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3" creationId="{1B03B2DF-610E-4642-AE79-7AF286E38D70}"/>
          </ac:spMkLst>
        </pc:spChg>
        <pc:spChg chg="add del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4" creationId="{9C494B22-E1CB-4ABB-ADD8-99DCD9A779C7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5" creationId="{F040EF02-4FB4-456D-ACAD-C143AB944892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6" creationId="{85807D91-49E3-4E58-861C-4B9619D8FED3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18" creationId="{E80F532D-27A6-43CB-BEC1-56375C2A7303}"/>
          </ac:spMkLst>
        </pc:spChg>
        <pc:spChg chg="add mod">
          <ac:chgData name="Chi Song" userId="1292ef58-85c6-4334-b179-15db7194ddf7" providerId="ADAL" clId="{7A0A21DA-116A-4AE1-A13B-B5E23C393310}" dt="2020-06-08T02:37:01.787" v="3183" actId="571"/>
          <ac:spMkLst>
            <pc:docMk/>
            <pc:sldMk cId="939302184" sldId="277"/>
            <ac:spMk id="19" creationId="{F8B3ADA8-D80B-433B-BBB4-550BC590B9EF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0" creationId="{7B1E438D-7350-4BC2-91F4-F49AB4999A7D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1" creationId="{7DB49BC3-CE95-4E16-AF5F-920CEC37C2E5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2" creationId="{4D12BC98-74D9-4D66-BEB1-2286D3730A80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3" creationId="{E62F9C75-DA99-41C4-BB2B-D2BEBA63296A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5" creationId="{4B4BAFA1-30DC-4D09-9D1B-5506B8CD3D2F}"/>
          </ac:spMkLst>
        </pc:spChg>
        <pc:spChg chg="add mod topLvl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6" creationId="{54D0845A-4932-4A46-B565-A1318D48E1BB}"/>
          </ac:spMkLst>
        </pc:spChg>
        <pc:spChg chg="add mod">
          <ac:chgData name="Chi Song" userId="1292ef58-85c6-4334-b179-15db7194ddf7" providerId="ADAL" clId="{7A0A21DA-116A-4AE1-A13B-B5E23C393310}" dt="2020-06-12T05:05:31.690" v="29458" actId="164"/>
          <ac:spMkLst>
            <pc:docMk/>
            <pc:sldMk cId="939302184" sldId="277"/>
            <ac:spMk id="28" creationId="{2230DC1E-C1AC-4BA7-AC75-835AFBCA4B26}"/>
          </ac:spMkLst>
        </pc:spChg>
        <pc:grpChg chg="add mod">
          <ac:chgData name="Chi Song" userId="1292ef58-85c6-4334-b179-15db7194ddf7" providerId="ADAL" clId="{7A0A21DA-116A-4AE1-A13B-B5E23C393310}" dt="2020-06-12T05:05:31.690" v="29458" actId="164"/>
          <ac:grpSpMkLst>
            <pc:docMk/>
            <pc:sldMk cId="939302184" sldId="277"/>
            <ac:grpSpMk id="3" creationId="{78599084-E8EA-4DFE-A89A-0FECE6F18627}"/>
          </ac:grpSpMkLst>
        </pc:grpChg>
        <pc:grpChg chg="add del mod">
          <ac:chgData name="Chi Song" userId="1292ef58-85c6-4334-b179-15db7194ddf7" providerId="ADAL" clId="{7A0A21DA-116A-4AE1-A13B-B5E23C393310}" dt="2020-06-08T05:19:53.175" v="3704" actId="165"/>
          <ac:grpSpMkLst>
            <pc:docMk/>
            <pc:sldMk cId="939302184" sldId="277"/>
            <ac:grpSpMk id="29" creationId="{E6D95D98-00E5-49EA-9EFB-25FCAB58D412}"/>
          </ac:grpSpMkLst>
        </pc:grpChg>
      </pc:sldChg>
      <pc:sldChg chg="addSp delSp modSp new mod ord">
        <pc:chgData name="Chi Song" userId="1292ef58-85c6-4334-b179-15db7194ddf7" providerId="ADAL" clId="{7A0A21DA-116A-4AE1-A13B-B5E23C393310}" dt="2020-06-15T02:16:57.663" v="29493" actId="20577"/>
        <pc:sldMkLst>
          <pc:docMk/>
          <pc:sldMk cId="2127052661" sldId="278"/>
        </pc:sldMkLst>
        <pc:spChg chg="mod">
          <ac:chgData name="Chi Song" userId="1292ef58-85c6-4334-b179-15db7194ddf7" providerId="ADAL" clId="{7A0A21DA-116A-4AE1-A13B-B5E23C393310}" dt="2020-06-15T02:16:57.663" v="29493" actId="20577"/>
          <ac:spMkLst>
            <pc:docMk/>
            <pc:sldMk cId="2127052661" sldId="278"/>
            <ac:spMk id="2" creationId="{A662028D-4BB1-4189-89D4-BF166B3AB671}"/>
          </ac:spMkLst>
        </pc:spChg>
        <pc:spChg chg="mod">
          <ac:chgData name="Chi Song" userId="1292ef58-85c6-4334-b179-15db7194ddf7" providerId="ADAL" clId="{7A0A21DA-116A-4AE1-A13B-B5E23C393310}" dt="2020-06-10T03:48:50.205" v="9585" actId="21"/>
          <ac:spMkLst>
            <pc:docMk/>
            <pc:sldMk cId="2127052661" sldId="278"/>
            <ac:spMk id="3" creationId="{1B79818D-5FC3-4977-B9A4-DECAE938BAE4}"/>
          </ac:spMkLst>
        </pc:spChg>
        <pc:spChg chg="add del">
          <ac:chgData name="Chi Song" userId="1292ef58-85c6-4334-b179-15db7194ddf7" providerId="ADAL" clId="{7A0A21DA-116A-4AE1-A13B-B5E23C393310}" dt="2020-06-08T03:45:01.834" v="3358" actId="22"/>
          <ac:spMkLst>
            <pc:docMk/>
            <pc:sldMk cId="2127052661" sldId="278"/>
            <ac:spMk id="5" creationId="{2ABAAE97-0F30-4B9A-9A63-5B82ADFC6E8B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7" creationId="{28E69F56-6D78-4DA0-8C36-56E32B97BEB3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8" creationId="{D34DD98A-6DF5-46BF-AF51-A2C636BC5E71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9" creationId="{D8FF3329-4694-488A-934F-1577FA3FDE46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0" creationId="{97343A08-3AD7-4479-8591-FDEE0C2A17EC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1" creationId="{D25C4240-7BED-44D6-B295-E4951ECFBDE8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2" creationId="{3C3EEFDA-8405-4941-B31F-050C0C03F0E0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3" creationId="{E8B95C4B-44FE-453D-A610-937D11058F02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14" creationId="{BDE699D9-D689-4A1E-A64F-4B993B99AB58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15" creationId="{3C113FD7-9B54-4901-B732-B6C20540D9AF}"/>
          </ac:spMkLst>
        </pc:spChg>
        <pc:spChg chg="del mod topLvl">
          <ac:chgData name="Chi Song" userId="1292ef58-85c6-4334-b179-15db7194ddf7" providerId="ADAL" clId="{7A0A21DA-116A-4AE1-A13B-B5E23C393310}" dt="2020-06-08T04:16:37.739" v="3444" actId="478"/>
          <ac:spMkLst>
            <pc:docMk/>
            <pc:sldMk cId="2127052661" sldId="278"/>
            <ac:spMk id="16" creationId="{30999AE6-9577-487C-8557-39FBCB8F217E}"/>
          </ac:spMkLst>
        </pc:spChg>
        <pc:spChg chg="mod topLvl">
          <ac:chgData name="Chi Song" userId="1292ef58-85c6-4334-b179-15db7194ddf7" providerId="ADAL" clId="{7A0A21DA-116A-4AE1-A13B-B5E23C393310}" dt="2020-06-12T05:06:38.669" v="29462" actId="1076"/>
          <ac:spMkLst>
            <pc:docMk/>
            <pc:sldMk cId="2127052661" sldId="278"/>
            <ac:spMk id="17" creationId="{3FFD4142-4020-402C-97B5-803D3C694A95}"/>
          </ac:spMkLst>
        </pc:spChg>
        <pc:spChg chg="del mod topLvl">
          <ac:chgData name="Chi Song" userId="1292ef58-85c6-4334-b179-15db7194ddf7" providerId="ADAL" clId="{7A0A21DA-116A-4AE1-A13B-B5E23C393310}" dt="2020-06-08T04:17:45.393" v="3481" actId="478"/>
          <ac:spMkLst>
            <pc:docMk/>
            <pc:sldMk cId="2127052661" sldId="278"/>
            <ac:spMk id="18" creationId="{FDE1E9D1-311E-4337-B9BF-A1E7B965EFFD}"/>
          </ac:spMkLst>
        </pc:spChg>
        <pc:spChg chg="del mod topLvl">
          <ac:chgData name="Chi Song" userId="1292ef58-85c6-4334-b179-15db7194ddf7" providerId="ADAL" clId="{7A0A21DA-116A-4AE1-A13B-B5E23C393310}" dt="2020-06-08T04:16:38.737" v="3445" actId="478"/>
          <ac:spMkLst>
            <pc:docMk/>
            <pc:sldMk cId="2127052661" sldId="278"/>
            <ac:spMk id="19" creationId="{F00688E0-012B-4C94-A7EB-72220E79E5F6}"/>
          </ac:spMkLst>
        </pc:spChg>
        <pc:spChg chg="del mod topLvl">
          <ac:chgData name="Chi Song" userId="1292ef58-85c6-4334-b179-15db7194ddf7" providerId="ADAL" clId="{7A0A21DA-116A-4AE1-A13B-B5E23C393310}" dt="2020-06-08T04:16:41.333" v="3447" actId="478"/>
          <ac:spMkLst>
            <pc:docMk/>
            <pc:sldMk cId="2127052661" sldId="278"/>
            <ac:spMk id="20" creationId="{1FA2A3ED-64F2-4E26-B650-73142428DBFB}"/>
          </ac:spMkLst>
        </pc:spChg>
        <pc:spChg chg="del mod topLvl">
          <ac:chgData name="Chi Song" userId="1292ef58-85c6-4334-b179-15db7194ddf7" providerId="ADAL" clId="{7A0A21DA-116A-4AE1-A13B-B5E23C393310}" dt="2020-06-08T04:16:42.634" v="3448" actId="478"/>
          <ac:spMkLst>
            <pc:docMk/>
            <pc:sldMk cId="2127052661" sldId="278"/>
            <ac:spMk id="21" creationId="{FBBE0E02-5862-456D-80C5-B390E9250909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22" creationId="{B32359C4-43E4-4548-A30A-CAB2DE366160}"/>
          </ac:spMkLst>
        </pc:spChg>
        <pc:spChg chg="del mod topLvl">
          <ac:chgData name="Chi Song" userId="1292ef58-85c6-4334-b179-15db7194ddf7" providerId="ADAL" clId="{7A0A21DA-116A-4AE1-A13B-B5E23C393310}" dt="2020-06-08T04:17:16.932" v="3461" actId="478"/>
          <ac:spMkLst>
            <pc:docMk/>
            <pc:sldMk cId="2127052661" sldId="278"/>
            <ac:spMk id="23" creationId="{EEFDD337-80E8-4880-AC6D-790A6024CB76}"/>
          </ac:spMkLst>
        </pc:spChg>
        <pc:spChg chg="mod topLvl">
          <ac:chgData name="Chi Song" userId="1292ef58-85c6-4334-b179-15db7194ddf7" providerId="ADAL" clId="{7A0A21DA-116A-4AE1-A13B-B5E23C393310}" dt="2020-06-08T05:21:26.217" v="3761" actId="164"/>
          <ac:spMkLst>
            <pc:docMk/>
            <pc:sldMk cId="2127052661" sldId="278"/>
            <ac:spMk id="24" creationId="{5C114693-2C6F-451D-9470-F61F2837FE03}"/>
          </ac:spMkLst>
        </pc:spChg>
        <pc:grpChg chg="add del mod">
          <ac:chgData name="Chi Song" userId="1292ef58-85c6-4334-b179-15db7194ddf7" providerId="ADAL" clId="{7A0A21DA-116A-4AE1-A13B-B5E23C393310}" dt="2020-06-08T04:16:05.600" v="3443" actId="165"/>
          <ac:grpSpMkLst>
            <pc:docMk/>
            <pc:sldMk cId="2127052661" sldId="278"/>
            <ac:grpSpMk id="25" creationId="{EF6F8F21-CC2D-456D-B9D3-3783B05D7F30}"/>
          </ac:grpSpMkLst>
        </pc:grpChg>
        <pc:grpChg chg="add mod">
          <ac:chgData name="Chi Song" userId="1292ef58-85c6-4334-b179-15db7194ddf7" providerId="ADAL" clId="{7A0A21DA-116A-4AE1-A13B-B5E23C393310}" dt="2020-06-12T05:06:43.042" v="29463" actId="1076"/>
          <ac:grpSpMkLst>
            <pc:docMk/>
            <pc:sldMk cId="2127052661" sldId="278"/>
            <ac:grpSpMk id="26" creationId="{54F93944-79F7-4B65-902B-0B3CDD7AD6D5}"/>
          </ac:grpSpMkLst>
        </pc:grpChg>
      </pc:sldChg>
      <pc:sldChg chg="addSp delSp modSp new mod">
        <pc:chgData name="Chi Song" userId="1292ef58-85c6-4334-b179-15db7194ddf7" providerId="ADAL" clId="{7A0A21DA-116A-4AE1-A13B-B5E23C393310}" dt="2020-06-12T05:03:35.465" v="29457" actId="164"/>
        <pc:sldMkLst>
          <pc:docMk/>
          <pc:sldMk cId="3288850954" sldId="279"/>
        </pc:sldMkLst>
        <pc:spChg chg="mod">
          <ac:chgData name="Chi Song" userId="1292ef58-85c6-4334-b179-15db7194ddf7" providerId="ADAL" clId="{7A0A21DA-116A-4AE1-A13B-B5E23C393310}" dt="2020-06-08T05:32:35.375" v="4065" actId="20577"/>
          <ac:spMkLst>
            <pc:docMk/>
            <pc:sldMk cId="3288850954" sldId="279"/>
            <ac:spMk id="2" creationId="{4A1E8F90-C975-482D-955F-8F9108566147}"/>
          </ac:spMkLst>
        </pc:spChg>
        <pc:spChg chg="del">
          <ac:chgData name="Chi Song" userId="1292ef58-85c6-4334-b179-15db7194ddf7" providerId="ADAL" clId="{7A0A21DA-116A-4AE1-A13B-B5E23C393310}" dt="2020-06-08T05:25:24.296" v="3903" actId="478"/>
          <ac:spMkLst>
            <pc:docMk/>
            <pc:sldMk cId="3288850954" sldId="279"/>
            <ac:spMk id="3" creationId="{E0B74BB8-CC7A-4BD8-994F-E5437EF0D297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9" creationId="{DD6F579E-846B-4C72-9666-AE0A499EBEB9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0" creationId="{0B0C27A6-5F82-4550-8FE2-4E51A94C39FA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1" creationId="{DEC14703-4FC4-4293-9877-EA7F9CD10FDE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2" creationId="{B5C8F53E-0A58-4F07-B437-008C197922AB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3" creationId="{0C29A7CC-DEC2-4B83-A311-A46CA1FD1BF2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4" creationId="{8C252D03-631F-4FA6-AC31-90FFD4090D38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5" creationId="{9CD15F5B-DC5A-4B01-B159-32C9F09AAA49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6" creationId="{73543D10-0E86-4636-9760-C735EB4716B1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7" creationId="{D9F7F6AF-EC4F-43EC-8D88-BDE51780942F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8" creationId="{3501A225-265F-4CDE-A40F-393490A129CB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19" creationId="{1E5320B8-688B-43FC-9444-38FE90629878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0" creationId="{575F0746-4817-4B3A-B9E5-BFE4151AC816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1" creationId="{D2C55688-2552-4553-9BCC-B43371F7B332}"/>
          </ac:spMkLst>
        </pc:spChg>
        <pc:spChg chg="add mod">
          <ac:chgData name="Chi Song" userId="1292ef58-85c6-4334-b179-15db7194ddf7" providerId="ADAL" clId="{7A0A21DA-116A-4AE1-A13B-B5E23C393310}" dt="2020-06-12T05:03:35.465" v="29457" actId="164"/>
          <ac:spMkLst>
            <pc:docMk/>
            <pc:sldMk cId="3288850954" sldId="279"/>
            <ac:spMk id="22" creationId="{5220FFF6-5E9C-4613-934F-DFBCEBE9F3F0}"/>
          </ac:spMkLst>
        </pc:spChg>
        <pc:grpChg chg="add mod">
          <ac:chgData name="Chi Song" userId="1292ef58-85c6-4334-b179-15db7194ddf7" providerId="ADAL" clId="{7A0A21DA-116A-4AE1-A13B-B5E23C393310}" dt="2020-06-12T05:03:35.465" v="29457" actId="164"/>
          <ac:grpSpMkLst>
            <pc:docMk/>
            <pc:sldMk cId="3288850954" sldId="279"/>
            <ac:grpSpMk id="3" creationId="{B556E64C-D0DF-4CAD-996A-1FA4A847F35B}"/>
          </ac:grpSpMkLst>
        </pc:grpChg>
        <pc:graphicFrameChg chg="add del mod modGraphic">
          <ac:chgData name="Chi Song" userId="1292ef58-85c6-4334-b179-15db7194ddf7" providerId="ADAL" clId="{7A0A21DA-116A-4AE1-A13B-B5E23C393310}" dt="2020-06-08T05:28:21.426" v="4027" actId="478"/>
          <ac:graphicFrameMkLst>
            <pc:docMk/>
            <pc:sldMk cId="3288850954" sldId="279"/>
            <ac:graphicFrameMk id="4" creationId="{892E81E4-21DF-4489-B7A6-C23E6FA682AE}"/>
          </ac:graphicFrameMkLst>
        </pc:graphicFrameChg>
        <pc:picChg chg="add mod">
          <ac:chgData name="Chi Song" userId="1292ef58-85c6-4334-b179-15db7194ddf7" providerId="ADAL" clId="{7A0A21DA-116A-4AE1-A13B-B5E23C393310}" dt="2020-06-12T05:03:35.465" v="29457" actId="164"/>
          <ac:picMkLst>
            <pc:docMk/>
            <pc:sldMk cId="3288850954" sldId="279"/>
            <ac:picMk id="6" creationId="{D69E70B6-2CE4-4E28-BEE7-67D963EA44C2}"/>
          </ac:picMkLst>
        </pc:picChg>
        <pc:picChg chg="add mod">
          <ac:chgData name="Chi Song" userId="1292ef58-85c6-4334-b179-15db7194ddf7" providerId="ADAL" clId="{7A0A21DA-116A-4AE1-A13B-B5E23C393310}" dt="2020-06-12T05:03:35.465" v="29457" actId="164"/>
          <ac:picMkLst>
            <pc:docMk/>
            <pc:sldMk cId="3288850954" sldId="279"/>
            <ac:picMk id="8" creationId="{489C3FC7-0069-4D97-94D0-4CB6094F115E}"/>
          </ac:picMkLst>
        </pc:picChg>
      </pc:sldChg>
      <pc:sldChg chg="modSp new del mod">
        <pc:chgData name="Chi Song" userId="1292ef58-85c6-4334-b179-15db7194ddf7" providerId="ADAL" clId="{7A0A21DA-116A-4AE1-A13B-B5E23C393310}" dt="2020-06-08T04:15:37.028" v="3440" actId="47"/>
        <pc:sldMkLst>
          <pc:docMk/>
          <pc:sldMk cId="3392176443" sldId="279"/>
        </pc:sldMkLst>
        <pc:spChg chg="mod">
          <ac:chgData name="Chi Song" userId="1292ef58-85c6-4334-b179-15db7194ddf7" providerId="ADAL" clId="{7A0A21DA-116A-4AE1-A13B-B5E23C393310}" dt="2020-06-08T04:15:34.461" v="3439" actId="20577"/>
          <ac:spMkLst>
            <pc:docMk/>
            <pc:sldMk cId="3392176443" sldId="279"/>
            <ac:spMk id="2" creationId="{1C7B1E74-3C91-4103-BFB7-38D66EA54D8C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15T02:17:08.774" v="29502" actId="20577"/>
        <pc:sldMkLst>
          <pc:docMk/>
          <pc:sldMk cId="1407696289" sldId="280"/>
        </pc:sldMkLst>
        <pc:spChg chg="mod">
          <ac:chgData name="Chi Song" userId="1292ef58-85c6-4334-b179-15db7194ddf7" providerId="ADAL" clId="{7A0A21DA-116A-4AE1-A13B-B5E23C393310}" dt="2020-06-15T02:17:08.774" v="29502" actId="20577"/>
          <ac:spMkLst>
            <pc:docMk/>
            <pc:sldMk cId="1407696289" sldId="280"/>
            <ac:spMk id="2" creationId="{2872058A-886A-4D73-9F61-8F2B64FA55F0}"/>
          </ac:spMkLst>
        </pc:spChg>
        <pc:spChg chg="mod">
          <ac:chgData name="Chi Song" userId="1292ef58-85c6-4334-b179-15db7194ddf7" providerId="ADAL" clId="{7A0A21DA-116A-4AE1-A13B-B5E23C393310}" dt="2020-06-10T02:42:17.869" v="8201" actId="20577"/>
          <ac:spMkLst>
            <pc:docMk/>
            <pc:sldMk cId="1407696289" sldId="280"/>
            <ac:spMk id="3" creationId="{E21BD61E-1407-449F-A0A7-9BD98010D1C1}"/>
          </ac:spMkLst>
        </pc:spChg>
        <pc:graphicFrameChg chg="add del mod">
          <ac:chgData name="Chi Song" userId="1292ef58-85c6-4334-b179-15db7194ddf7" providerId="ADAL" clId="{7A0A21DA-116A-4AE1-A13B-B5E23C393310}" dt="2020-06-09T08:29:23.069" v="6255" actId="478"/>
          <ac:graphicFrameMkLst>
            <pc:docMk/>
            <pc:sldMk cId="1407696289" sldId="280"/>
            <ac:graphicFrameMk id="4" creationId="{4F03FE96-C22B-401C-BB5E-DBADF7A7201A}"/>
          </ac:graphicFrameMkLst>
        </pc:graphicFrameChg>
      </pc:sldChg>
      <pc:sldChg chg="addSp">
        <pc:chgData name="Chi Song" userId="1292ef58-85c6-4334-b179-15db7194ddf7" providerId="ADAL" clId="{7A0A21DA-116A-4AE1-A13B-B5E23C393310}" dt="2020-06-08T06:07:41.737" v="4803"/>
        <pc:sldMkLst>
          <pc:docMk/>
          <pc:sldMk cId="465665314" sldId="281"/>
        </pc:sldMkLst>
        <pc:spChg chg="add">
          <ac:chgData name="Chi Song" userId="1292ef58-85c6-4334-b179-15db7194ddf7" providerId="ADAL" clId="{7A0A21DA-116A-4AE1-A13B-B5E23C393310}" dt="2020-06-08T06:07:41.737" v="4803"/>
          <ac:spMkLst>
            <pc:docMk/>
            <pc:sldMk cId="465665314" sldId="281"/>
            <ac:spMk id="4" creationId="{428465F1-B332-4DF8-A6F0-65098D4DF14F}"/>
          </ac:spMkLst>
        </pc:spChg>
      </pc:sldChg>
      <pc:sldChg chg="addSp">
        <pc:chgData name="Chi Song" userId="1292ef58-85c6-4334-b179-15db7194ddf7" providerId="ADAL" clId="{7A0A21DA-116A-4AE1-A13B-B5E23C393310}" dt="2020-06-08T06:07:36.516" v="4797"/>
        <pc:sldMkLst>
          <pc:docMk/>
          <pc:sldMk cId="1147079233" sldId="281"/>
        </pc:sldMkLst>
        <pc:spChg chg="add">
          <ac:chgData name="Chi Song" userId="1292ef58-85c6-4334-b179-15db7194ddf7" providerId="ADAL" clId="{7A0A21DA-116A-4AE1-A13B-B5E23C393310}" dt="2020-06-08T06:07:36.516" v="4797"/>
          <ac:spMkLst>
            <pc:docMk/>
            <pc:sldMk cId="1147079233" sldId="281"/>
            <ac:spMk id="4" creationId="{B5B69FD5-5265-427C-AD40-FA9B812CBA24}"/>
          </ac:spMkLst>
        </pc:spChg>
      </pc:sldChg>
      <pc:sldChg chg="modSp add del mod">
        <pc:chgData name="Chi Song" userId="1292ef58-85c6-4334-b179-15db7194ddf7" providerId="ADAL" clId="{7A0A21DA-116A-4AE1-A13B-B5E23C393310}" dt="2020-06-08T05:48:29.299" v="4221" actId="47"/>
        <pc:sldMkLst>
          <pc:docMk/>
          <pc:sldMk cId="2189907927" sldId="281"/>
        </pc:sldMkLst>
        <pc:spChg chg="mod">
          <ac:chgData name="Chi Song" userId="1292ef58-85c6-4334-b179-15db7194ddf7" providerId="ADAL" clId="{7A0A21DA-116A-4AE1-A13B-B5E23C393310}" dt="2020-06-08T05:42:56.767" v="4220" actId="20577"/>
          <ac:spMkLst>
            <pc:docMk/>
            <pc:sldMk cId="2189907927" sldId="281"/>
            <ac:spMk id="2" creationId="{2872058A-886A-4D73-9F61-8F2B64FA55F0}"/>
          </ac:spMkLst>
        </pc:spChg>
      </pc:sldChg>
      <pc:sldChg chg="addSp">
        <pc:chgData name="Chi Song" userId="1292ef58-85c6-4334-b179-15db7194ddf7" providerId="ADAL" clId="{7A0A21DA-116A-4AE1-A13B-B5E23C393310}" dt="2020-06-08T06:07:33.041" v="4794"/>
        <pc:sldMkLst>
          <pc:docMk/>
          <pc:sldMk cId="2301435335" sldId="281"/>
        </pc:sldMkLst>
        <pc:spChg chg="add">
          <ac:chgData name="Chi Song" userId="1292ef58-85c6-4334-b179-15db7194ddf7" providerId="ADAL" clId="{7A0A21DA-116A-4AE1-A13B-B5E23C393310}" dt="2020-06-08T06:07:33.041" v="4794"/>
          <ac:spMkLst>
            <pc:docMk/>
            <pc:sldMk cId="2301435335" sldId="281"/>
            <ac:spMk id="4" creationId="{7F214821-C0D2-4A13-BCB9-50164C46F428}"/>
          </ac:spMkLst>
        </pc:spChg>
      </pc:sldChg>
      <pc:sldChg chg="addSp delSp modSp new add del mod">
        <pc:chgData name="Chi Song" userId="1292ef58-85c6-4334-b179-15db7194ddf7" providerId="ADAL" clId="{7A0A21DA-116A-4AE1-A13B-B5E23C393310}" dt="2020-06-09T05:22:33.752" v="5738" actId="47"/>
        <pc:sldMkLst>
          <pc:docMk/>
          <pc:sldMk cId="2984783653" sldId="281"/>
        </pc:sldMkLst>
        <pc:spChg chg="mod">
          <ac:chgData name="Chi Song" userId="1292ef58-85c6-4334-b179-15db7194ddf7" providerId="ADAL" clId="{7A0A21DA-116A-4AE1-A13B-B5E23C393310}" dt="2020-06-08T06:03:31.993" v="4606" actId="20577"/>
          <ac:spMkLst>
            <pc:docMk/>
            <pc:sldMk cId="2984783653" sldId="281"/>
            <ac:spMk id="2" creationId="{975303DB-EB92-413D-A99B-89B2AA4A1481}"/>
          </ac:spMkLst>
        </pc:spChg>
        <pc:spChg chg="mod">
          <ac:chgData name="Chi Song" userId="1292ef58-85c6-4334-b179-15db7194ddf7" providerId="ADAL" clId="{7A0A21DA-116A-4AE1-A13B-B5E23C393310}" dt="2020-06-08T06:05:08.418" v="4793" actId="20577"/>
          <ac:spMkLst>
            <pc:docMk/>
            <pc:sldMk cId="2984783653" sldId="281"/>
            <ac:spMk id="3" creationId="{DF2625A2-E6AA-46C8-8CDC-48F93A32BC96}"/>
          </ac:spMkLst>
        </pc:spChg>
        <pc:spChg chg="del mod">
          <ac:chgData name="Chi Song" userId="1292ef58-85c6-4334-b179-15db7194ddf7" providerId="ADAL" clId="{7A0A21DA-116A-4AE1-A13B-B5E23C393310}" dt="2020-06-09T03:04:06.333" v="4957" actId="478"/>
          <ac:spMkLst>
            <pc:docMk/>
            <pc:sldMk cId="2984783653" sldId="281"/>
            <ac:spMk id="4" creationId="{428465F1-B332-4DF8-A6F0-65098D4DF14F}"/>
          </ac:spMkLst>
        </pc:spChg>
        <pc:spChg chg="add del">
          <ac:chgData name="Chi Song" userId="1292ef58-85c6-4334-b179-15db7194ddf7" providerId="ADAL" clId="{7A0A21DA-116A-4AE1-A13B-B5E23C393310}" dt="2020-06-08T05:56:56.056" v="4410" actId="22"/>
          <ac:spMkLst>
            <pc:docMk/>
            <pc:sldMk cId="2984783653" sldId="281"/>
            <ac:spMk id="5" creationId="{DED0C831-EC46-43C9-9394-40BAF34F27EE}"/>
          </ac:spMkLst>
        </pc:spChg>
      </pc:sldChg>
      <pc:sldChg chg="addSp">
        <pc:chgData name="Chi Song" userId="1292ef58-85c6-4334-b179-15db7194ddf7" providerId="ADAL" clId="{7A0A21DA-116A-4AE1-A13B-B5E23C393310}" dt="2020-06-08T06:07:39.563" v="4800"/>
        <pc:sldMkLst>
          <pc:docMk/>
          <pc:sldMk cId="3799191430" sldId="281"/>
        </pc:sldMkLst>
        <pc:spChg chg="add">
          <ac:chgData name="Chi Song" userId="1292ef58-85c6-4334-b179-15db7194ddf7" providerId="ADAL" clId="{7A0A21DA-116A-4AE1-A13B-B5E23C393310}" dt="2020-06-08T06:07:39.563" v="4800"/>
          <ac:spMkLst>
            <pc:docMk/>
            <pc:sldMk cId="3799191430" sldId="281"/>
            <ac:spMk id="4" creationId="{66CFD5DF-0C46-40D0-BB33-B85D3F9E0E7B}"/>
          </ac:spMkLst>
        </pc:spChg>
      </pc:sldChg>
      <pc:sldChg chg="addSp">
        <pc:chgData name="Chi Song" userId="1292ef58-85c6-4334-b179-15db7194ddf7" providerId="ADAL" clId="{7A0A21DA-116A-4AE1-A13B-B5E23C393310}" dt="2020-06-08T07:03:16.480" v="4846"/>
        <pc:sldMkLst>
          <pc:docMk/>
          <pc:sldMk cId="756083288" sldId="282"/>
        </pc:sldMkLst>
        <pc:spChg chg="add">
          <ac:chgData name="Chi Song" userId="1292ef58-85c6-4334-b179-15db7194ddf7" providerId="ADAL" clId="{7A0A21DA-116A-4AE1-A13B-B5E23C393310}" dt="2020-06-08T07:03:16.480" v="4846"/>
          <ac:spMkLst>
            <pc:docMk/>
            <pc:sldMk cId="756083288" sldId="282"/>
            <ac:spMk id="3" creationId="{D12F565C-3366-48EA-A106-AA107EEC41AF}"/>
          </ac:spMkLst>
        </pc:spChg>
      </pc:sldChg>
      <pc:sldChg chg="addSp">
        <pc:chgData name="Chi Song" userId="1292ef58-85c6-4334-b179-15db7194ddf7" providerId="ADAL" clId="{7A0A21DA-116A-4AE1-A13B-B5E23C393310}" dt="2020-06-09T05:24:54.253" v="5789"/>
        <pc:sldMkLst>
          <pc:docMk/>
          <pc:sldMk cId="800847190" sldId="282"/>
        </pc:sldMkLst>
        <pc:spChg chg="add">
          <ac:chgData name="Chi Song" userId="1292ef58-85c6-4334-b179-15db7194ddf7" providerId="ADAL" clId="{7A0A21DA-116A-4AE1-A13B-B5E23C393310}" dt="2020-06-09T05:24:54.253" v="5789"/>
          <ac:spMkLst>
            <pc:docMk/>
            <pc:sldMk cId="800847190" sldId="282"/>
            <ac:spMk id="3" creationId="{7E31D9FE-EDBA-4001-A6E6-B51E201B591C}"/>
          </ac:spMkLst>
        </pc:spChg>
      </pc:sldChg>
      <pc:sldChg chg="addSp delSp modSp add del mod">
        <pc:chgData name="Chi Song" userId="1292ef58-85c6-4334-b179-15db7194ddf7" providerId="ADAL" clId="{7A0A21DA-116A-4AE1-A13B-B5E23C393310}" dt="2020-06-09T05:26:44.640" v="5808" actId="1076"/>
        <pc:sldMkLst>
          <pc:docMk/>
          <pc:sldMk cId="802667809" sldId="282"/>
        </pc:sldMkLst>
        <pc:spChg chg="mod">
          <ac:chgData name="Chi Song" userId="1292ef58-85c6-4334-b179-15db7194ddf7" providerId="ADAL" clId="{7A0A21DA-116A-4AE1-A13B-B5E23C393310}" dt="2020-06-09T05:23:59.417" v="5777" actId="20577"/>
          <ac:spMkLst>
            <pc:docMk/>
            <pc:sldMk cId="802667809" sldId="282"/>
            <ac:spMk id="2" creationId="{975303DB-EB92-413D-A99B-89B2AA4A1481}"/>
          </ac:spMkLst>
        </pc:spChg>
        <pc:spChg chg="del mod">
          <ac:chgData name="Chi Song" userId="1292ef58-85c6-4334-b179-15db7194ddf7" providerId="ADAL" clId="{7A0A21DA-116A-4AE1-A13B-B5E23C393310}" dt="2020-06-08T06:10:11.272" v="4837" actId="478"/>
          <ac:spMkLst>
            <pc:docMk/>
            <pc:sldMk cId="802667809" sldId="282"/>
            <ac:spMk id="3" creationId="{0A17D0DF-A8E7-489C-A32C-256D0310D552}"/>
          </ac:spMkLst>
        </pc:spChg>
        <pc:spChg chg="del mod">
          <ac:chgData name="Chi Song" userId="1292ef58-85c6-4334-b179-15db7194ddf7" providerId="ADAL" clId="{7A0A21DA-116A-4AE1-A13B-B5E23C393310}" dt="2020-06-09T05:26:09.503" v="5802" actId="478"/>
          <ac:spMkLst>
            <pc:docMk/>
            <pc:sldMk cId="802667809" sldId="282"/>
            <ac:spMk id="3" creationId="{41BBB655-FA60-4CF7-81C4-CC176B7BC2E8}"/>
          </ac:spMkLst>
        </pc:spChg>
        <pc:spChg chg="del mod">
          <ac:chgData name="Chi Song" userId="1292ef58-85c6-4334-b179-15db7194ddf7" providerId="ADAL" clId="{7A0A21DA-116A-4AE1-A13B-B5E23C393310}" dt="2020-06-09T05:25:01.072" v="5792" actId="478"/>
          <ac:spMkLst>
            <pc:docMk/>
            <pc:sldMk cId="802667809" sldId="282"/>
            <ac:spMk id="3" creationId="{7E31D9FE-EDBA-4001-A6E6-B51E201B591C}"/>
          </ac:spMkLst>
        </pc:spChg>
        <pc:spChg chg="del mod">
          <ac:chgData name="Chi Song" userId="1292ef58-85c6-4334-b179-15db7194ddf7" providerId="ADAL" clId="{7A0A21DA-116A-4AE1-A13B-B5E23C393310}" dt="2020-06-08T07:03:22.169" v="4849" actId="478"/>
          <ac:spMkLst>
            <pc:docMk/>
            <pc:sldMk cId="802667809" sldId="282"/>
            <ac:spMk id="3" creationId="{D12F565C-3366-48EA-A106-AA107EEC41AF}"/>
          </ac:spMkLst>
        </pc:spChg>
        <pc:spChg chg="del">
          <ac:chgData name="Chi Song" userId="1292ef58-85c6-4334-b179-15db7194ddf7" providerId="ADAL" clId="{7A0A21DA-116A-4AE1-A13B-B5E23C393310}" dt="2020-06-08T06:08:04.450" v="4809" actId="478"/>
          <ac:spMkLst>
            <pc:docMk/>
            <pc:sldMk cId="802667809" sldId="282"/>
            <ac:spMk id="3" creationId="{DF2625A2-E6AA-46C8-8CDC-48F93A32BC96}"/>
          </ac:spMkLst>
        </pc:spChg>
        <pc:spChg chg="mod">
          <ac:chgData name="Chi Song" userId="1292ef58-85c6-4334-b179-15db7194ddf7" providerId="ADAL" clId="{7A0A21DA-116A-4AE1-A13B-B5E23C393310}" dt="2020-06-09T05:26:44.640" v="5808" actId="1076"/>
          <ac:spMkLst>
            <pc:docMk/>
            <pc:sldMk cId="802667809" sldId="282"/>
            <ac:spMk id="4" creationId="{428465F1-B332-4DF8-A6F0-65098D4DF14F}"/>
          </ac:spMkLst>
        </pc:spChg>
        <pc:spChg chg="add del mod">
          <ac:chgData name="Chi Song" userId="1292ef58-85c6-4334-b179-15db7194ddf7" providerId="ADAL" clId="{7A0A21DA-116A-4AE1-A13B-B5E23C393310}" dt="2020-06-08T06:08:12.255" v="4810" actId="478"/>
          <ac:spMkLst>
            <pc:docMk/>
            <pc:sldMk cId="802667809" sldId="282"/>
            <ac:spMk id="6" creationId="{188F9ECE-1492-459D-9093-A444C707A0EB}"/>
          </ac:spMkLst>
        </pc:spChg>
      </pc:sldChg>
      <pc:sldChg chg="addSp">
        <pc:chgData name="Chi Song" userId="1292ef58-85c6-4334-b179-15db7194ddf7" providerId="ADAL" clId="{7A0A21DA-116A-4AE1-A13B-B5E23C393310}" dt="2020-06-09T05:26:03.522" v="5799"/>
        <pc:sldMkLst>
          <pc:docMk/>
          <pc:sldMk cId="1593734290" sldId="282"/>
        </pc:sldMkLst>
        <pc:spChg chg="add">
          <ac:chgData name="Chi Song" userId="1292ef58-85c6-4334-b179-15db7194ddf7" providerId="ADAL" clId="{7A0A21DA-116A-4AE1-A13B-B5E23C393310}" dt="2020-06-09T05:26:03.522" v="5799"/>
          <ac:spMkLst>
            <pc:docMk/>
            <pc:sldMk cId="1593734290" sldId="282"/>
            <ac:spMk id="3" creationId="{41BBB655-FA60-4CF7-81C4-CC176B7BC2E8}"/>
          </ac:spMkLst>
        </pc:spChg>
      </pc:sldChg>
      <pc:sldChg chg="modSp add del mod">
        <pc:chgData name="Chi Song" userId="1292ef58-85c6-4334-b179-15db7194ddf7" providerId="ADAL" clId="{7A0A21DA-116A-4AE1-A13B-B5E23C393310}" dt="2020-06-08T06:02:42.964" v="4563" actId="47"/>
        <pc:sldMkLst>
          <pc:docMk/>
          <pc:sldMk cId="1769158794" sldId="282"/>
        </pc:sldMkLst>
        <pc:spChg chg="mod">
          <ac:chgData name="Chi Song" userId="1292ef58-85c6-4334-b179-15db7194ddf7" providerId="ADAL" clId="{7A0A21DA-116A-4AE1-A13B-B5E23C393310}" dt="2020-06-08T05:57:08.244" v="4425" actId="20577"/>
          <ac:spMkLst>
            <pc:docMk/>
            <pc:sldMk cId="1769158794" sldId="282"/>
            <ac:spMk id="2" creationId="{975303DB-EB92-413D-A99B-89B2AA4A1481}"/>
          </ac:spMkLst>
        </pc:spChg>
        <pc:spChg chg="mod">
          <ac:chgData name="Chi Song" userId="1292ef58-85c6-4334-b179-15db7194ddf7" providerId="ADAL" clId="{7A0A21DA-116A-4AE1-A13B-B5E23C393310}" dt="2020-06-08T05:57:23.177" v="4460" actId="20577"/>
          <ac:spMkLst>
            <pc:docMk/>
            <pc:sldMk cId="1769158794" sldId="282"/>
            <ac:spMk id="3" creationId="{DF2625A2-E6AA-46C8-8CDC-48F93A32BC96}"/>
          </ac:spMkLst>
        </pc:spChg>
      </pc:sldChg>
      <pc:sldChg chg="addSp">
        <pc:chgData name="Chi Song" userId="1292ef58-85c6-4334-b179-15db7194ddf7" providerId="ADAL" clId="{7A0A21DA-116A-4AE1-A13B-B5E23C393310}" dt="2020-06-08T06:09:36.075" v="4817"/>
        <pc:sldMkLst>
          <pc:docMk/>
          <pc:sldMk cId="2069709175" sldId="282"/>
        </pc:sldMkLst>
        <pc:spChg chg="add">
          <ac:chgData name="Chi Song" userId="1292ef58-85c6-4334-b179-15db7194ddf7" providerId="ADAL" clId="{7A0A21DA-116A-4AE1-A13B-B5E23C393310}" dt="2020-06-08T06:09:36.075" v="4817"/>
          <ac:spMkLst>
            <pc:docMk/>
            <pc:sldMk cId="2069709175" sldId="282"/>
            <ac:spMk id="3" creationId="{0280B2D1-14F1-4FCD-8589-33D28EF82F92}"/>
          </ac:spMkLst>
        </pc:spChg>
      </pc:sldChg>
      <pc:sldChg chg="addSp">
        <pc:chgData name="Chi Song" userId="1292ef58-85c6-4334-b179-15db7194ddf7" providerId="ADAL" clId="{7A0A21DA-116A-4AE1-A13B-B5E23C393310}" dt="2020-06-08T06:09:59.722" v="4832"/>
        <pc:sldMkLst>
          <pc:docMk/>
          <pc:sldMk cId="2824225371" sldId="282"/>
        </pc:sldMkLst>
        <pc:spChg chg="add">
          <ac:chgData name="Chi Song" userId="1292ef58-85c6-4334-b179-15db7194ddf7" providerId="ADAL" clId="{7A0A21DA-116A-4AE1-A13B-B5E23C393310}" dt="2020-06-08T06:09:59.722" v="4832"/>
          <ac:spMkLst>
            <pc:docMk/>
            <pc:sldMk cId="2824225371" sldId="282"/>
            <ac:spMk id="3" creationId="{0A17D0DF-A8E7-489C-A32C-256D0310D552}"/>
          </ac:spMkLst>
        </pc:spChg>
      </pc:sldChg>
      <pc:sldChg chg="addSp">
        <pc:chgData name="Chi Song" userId="1292ef58-85c6-4334-b179-15db7194ddf7" providerId="ADAL" clId="{7A0A21DA-116A-4AE1-A13B-B5E23C393310}" dt="2020-06-08T06:09:41.716" v="4822"/>
        <pc:sldMkLst>
          <pc:docMk/>
          <pc:sldMk cId="3170829938" sldId="282"/>
        </pc:sldMkLst>
        <pc:spChg chg="add">
          <ac:chgData name="Chi Song" userId="1292ef58-85c6-4334-b179-15db7194ddf7" providerId="ADAL" clId="{7A0A21DA-116A-4AE1-A13B-B5E23C393310}" dt="2020-06-08T06:09:41.716" v="4822"/>
          <ac:spMkLst>
            <pc:docMk/>
            <pc:sldMk cId="3170829938" sldId="282"/>
            <ac:spMk id="3" creationId="{BD40E82C-73FC-43CB-9588-B4A115636FAD}"/>
          </ac:spMkLst>
        </pc:spChg>
      </pc:sldChg>
      <pc:sldChg chg="addSp">
        <pc:chgData name="Chi Song" userId="1292ef58-85c6-4334-b179-15db7194ddf7" providerId="ADAL" clId="{7A0A21DA-116A-4AE1-A13B-B5E23C393310}" dt="2020-06-08T06:09:44.854" v="4825"/>
        <pc:sldMkLst>
          <pc:docMk/>
          <pc:sldMk cId="3561848058" sldId="282"/>
        </pc:sldMkLst>
        <pc:spChg chg="add">
          <ac:chgData name="Chi Song" userId="1292ef58-85c6-4334-b179-15db7194ddf7" providerId="ADAL" clId="{7A0A21DA-116A-4AE1-A13B-B5E23C393310}" dt="2020-06-08T06:09:44.854" v="4825"/>
          <ac:spMkLst>
            <pc:docMk/>
            <pc:sldMk cId="3561848058" sldId="282"/>
            <ac:spMk id="3" creationId="{D5DDAF34-C014-4608-AC84-5413824FA3A2}"/>
          </ac:spMkLst>
        </pc:spChg>
      </pc:sldChg>
      <pc:sldChg chg="addSp delSp modSp add del mod chgLayout">
        <pc:chgData name="Chi Song" userId="1292ef58-85c6-4334-b179-15db7194ddf7" providerId="ADAL" clId="{7A0A21DA-116A-4AE1-A13B-B5E23C393310}" dt="2020-06-09T06:54:38.061" v="5863" actId="113"/>
        <pc:sldMkLst>
          <pc:docMk/>
          <pc:sldMk cId="1703542380" sldId="283"/>
        </pc:sldMkLst>
        <pc:spChg chg="mod ord">
          <ac:chgData name="Chi Song" userId="1292ef58-85c6-4334-b179-15db7194ddf7" providerId="ADAL" clId="{7A0A21DA-116A-4AE1-A13B-B5E23C393310}" dt="2020-06-09T05:46:02.917" v="5820" actId="700"/>
          <ac:spMkLst>
            <pc:docMk/>
            <pc:sldMk cId="1703542380" sldId="283"/>
            <ac:spMk id="2" creationId="{975303DB-EB92-413D-A99B-89B2AA4A1481}"/>
          </ac:spMkLst>
        </pc:spChg>
        <pc:spChg chg="add mod ord">
          <ac:chgData name="Chi Song" userId="1292ef58-85c6-4334-b179-15db7194ddf7" providerId="ADAL" clId="{7A0A21DA-116A-4AE1-A13B-B5E23C393310}" dt="2020-06-09T06:54:38.061" v="5863" actId="113"/>
          <ac:spMkLst>
            <pc:docMk/>
            <pc:sldMk cId="1703542380" sldId="283"/>
            <ac:spMk id="3" creationId="{ED609978-386B-46C6-BE3D-669C05002E86}"/>
          </ac:spMkLst>
        </pc:spChg>
        <pc:spChg chg="del mod">
          <ac:chgData name="Chi Song" userId="1292ef58-85c6-4334-b179-15db7194ddf7" providerId="ADAL" clId="{7A0A21DA-116A-4AE1-A13B-B5E23C393310}" dt="2020-06-09T05:45:58.296" v="5819" actId="478"/>
          <ac:spMkLst>
            <pc:docMk/>
            <pc:sldMk cId="1703542380" sldId="283"/>
            <ac:spMk id="4" creationId="{428465F1-B332-4DF8-A6F0-65098D4DF14F}"/>
          </ac:spMkLst>
        </pc:spChg>
      </pc:sldChg>
      <pc:sldChg chg="addSp delSp modSp add del mod">
        <pc:chgData name="Chi Song" userId="1292ef58-85c6-4334-b179-15db7194ddf7" providerId="ADAL" clId="{7A0A21DA-116A-4AE1-A13B-B5E23C393310}" dt="2020-06-09T04:10:06.538" v="5246" actId="47"/>
        <pc:sldMkLst>
          <pc:docMk/>
          <pc:sldMk cId="2040151208" sldId="283"/>
        </pc:sldMkLst>
        <pc:spChg chg="mod">
          <ac:chgData name="Chi Song" userId="1292ef58-85c6-4334-b179-15db7194ddf7" providerId="ADAL" clId="{7A0A21DA-116A-4AE1-A13B-B5E23C393310}" dt="2020-06-09T03:03:45.567" v="4934" actId="20577"/>
          <ac:spMkLst>
            <pc:docMk/>
            <pc:sldMk cId="2040151208" sldId="283"/>
            <ac:spMk id="2" creationId="{A662028D-4BB1-4189-89D4-BF166B3AB671}"/>
          </ac:spMkLst>
        </pc:spChg>
        <pc:spChg chg="del mod">
          <ac:chgData name="Chi Song" userId="1292ef58-85c6-4334-b179-15db7194ddf7" providerId="ADAL" clId="{7A0A21DA-116A-4AE1-A13B-B5E23C393310}" dt="2020-06-09T03:03:23.636" v="4883" actId="478"/>
          <ac:spMkLst>
            <pc:docMk/>
            <pc:sldMk cId="2040151208" sldId="283"/>
            <ac:spMk id="3" creationId="{1B79818D-5FC3-4977-B9A4-DECAE938BAE4}"/>
          </ac:spMkLst>
        </pc:spChg>
        <pc:grpChg chg="del">
          <ac:chgData name="Chi Song" userId="1292ef58-85c6-4334-b179-15db7194ddf7" providerId="ADAL" clId="{7A0A21DA-116A-4AE1-A13B-B5E23C393310}" dt="2020-06-09T03:03:05.309" v="4878" actId="478"/>
          <ac:grpSpMkLst>
            <pc:docMk/>
            <pc:sldMk cId="2040151208" sldId="283"/>
            <ac:grpSpMk id="26" creationId="{54F93944-79F7-4B65-902B-0B3CDD7AD6D5}"/>
          </ac:grpSpMkLst>
        </pc:grpChg>
        <pc:graphicFrameChg chg="add del mod">
          <ac:chgData name="Chi Song" userId="1292ef58-85c6-4334-b179-15db7194ddf7" providerId="ADAL" clId="{7A0A21DA-116A-4AE1-A13B-B5E23C393310}" dt="2020-06-09T03:03:20.634" v="4881" actId="21"/>
          <ac:graphicFrameMkLst>
            <pc:docMk/>
            <pc:sldMk cId="2040151208" sldId="283"/>
            <ac:graphicFrameMk id="4" creationId="{A615DD02-83EF-4FB6-B725-B59651A745C2}"/>
          </ac:graphicFrameMkLst>
        </pc:graphicFrameChg>
        <pc:graphicFrameChg chg="add mod modGraphic">
          <ac:chgData name="Chi Song" userId="1292ef58-85c6-4334-b179-15db7194ddf7" providerId="ADAL" clId="{7A0A21DA-116A-4AE1-A13B-B5E23C393310}" dt="2020-06-09T04:09:56.005" v="5245" actId="20577"/>
          <ac:graphicFrameMkLst>
            <pc:docMk/>
            <pc:sldMk cId="2040151208" sldId="283"/>
            <ac:graphicFrameMk id="6" creationId="{BB747D13-3DA4-4A81-B5FA-E6BEC63FBA66}"/>
          </ac:graphicFrameMkLst>
        </pc:graphicFrameChg>
      </pc:sldChg>
      <pc:sldChg chg="addSp">
        <pc:chgData name="Chi Song" userId="1292ef58-85c6-4334-b179-15db7194ddf7" providerId="ADAL" clId="{7A0A21DA-116A-4AE1-A13B-B5E23C393310}" dt="2020-06-09T05:46:08.185" v="5823"/>
        <pc:sldMkLst>
          <pc:docMk/>
          <pc:sldMk cId="2504786992" sldId="283"/>
        </pc:sldMkLst>
        <pc:spChg chg="add">
          <ac:chgData name="Chi Song" userId="1292ef58-85c6-4334-b179-15db7194ddf7" providerId="ADAL" clId="{7A0A21DA-116A-4AE1-A13B-B5E23C393310}" dt="2020-06-09T05:46:08.185" v="5823"/>
          <ac:spMkLst>
            <pc:docMk/>
            <pc:sldMk cId="2504786992" sldId="283"/>
            <ac:spMk id="4" creationId="{21D040A9-8055-4838-9BC5-3A9419606448}"/>
          </ac:spMkLst>
        </pc:spChg>
      </pc:sldChg>
      <pc:sldChg chg="addSp modSp">
        <pc:chgData name="Chi Song" userId="1292ef58-85c6-4334-b179-15db7194ddf7" providerId="ADAL" clId="{7A0A21DA-116A-4AE1-A13B-B5E23C393310}" dt="2020-06-09T05:45:36.868" v="5814"/>
        <pc:sldMkLst>
          <pc:docMk/>
          <pc:sldMk cId="2617685282" sldId="283"/>
        </pc:sldMkLst>
        <pc:spChg chg="add mod">
          <ac:chgData name="Chi Song" userId="1292ef58-85c6-4334-b179-15db7194ddf7" providerId="ADAL" clId="{7A0A21DA-116A-4AE1-A13B-B5E23C393310}" dt="2020-06-09T05:45:36.868" v="5814"/>
          <ac:spMkLst>
            <pc:docMk/>
            <pc:sldMk cId="2617685282" sldId="283"/>
            <ac:spMk id="6" creationId="{2D883CEC-9E32-440C-8F94-5B0EA715AE4B}"/>
          </ac:spMkLst>
        </pc:spChg>
      </pc:sldChg>
      <pc:sldChg chg="addSp modSp">
        <pc:chgData name="Chi Song" userId="1292ef58-85c6-4334-b179-15db7194ddf7" providerId="ADAL" clId="{7A0A21DA-116A-4AE1-A13B-B5E23C393310}" dt="2020-06-09T05:45:33.689" v="5812"/>
        <pc:sldMkLst>
          <pc:docMk/>
          <pc:sldMk cId="3620015481" sldId="283"/>
        </pc:sldMkLst>
        <pc:spChg chg="add mod">
          <ac:chgData name="Chi Song" userId="1292ef58-85c6-4334-b179-15db7194ddf7" providerId="ADAL" clId="{7A0A21DA-116A-4AE1-A13B-B5E23C393310}" dt="2020-06-09T05:45:33.689" v="5812"/>
          <ac:spMkLst>
            <pc:docMk/>
            <pc:sldMk cId="3620015481" sldId="283"/>
            <ac:spMk id="5" creationId="{C602E19D-60FA-41FA-AEE4-D958398B94F0}"/>
          </ac:spMkLst>
        </pc:spChg>
      </pc:sldChg>
      <pc:sldChg chg="addSp">
        <pc:chgData name="Chi Song" userId="1292ef58-85c6-4334-b179-15db7194ddf7" providerId="ADAL" clId="{7A0A21DA-116A-4AE1-A13B-B5E23C393310}" dt="2020-06-09T05:45:28.077" v="5810"/>
        <pc:sldMkLst>
          <pc:docMk/>
          <pc:sldMk cId="3935844168" sldId="283"/>
        </pc:sldMkLst>
        <pc:spChg chg="add">
          <ac:chgData name="Chi Song" userId="1292ef58-85c6-4334-b179-15db7194ddf7" providerId="ADAL" clId="{7A0A21DA-116A-4AE1-A13B-B5E23C393310}" dt="2020-06-09T05:45:28.077" v="5810"/>
          <ac:spMkLst>
            <pc:docMk/>
            <pc:sldMk cId="3935844168" sldId="283"/>
            <ac:spMk id="3" creationId="{1F4E2AD3-ED5A-42BE-B4DA-0AB861142F91}"/>
          </ac:spMkLst>
        </pc:spChg>
      </pc:sldChg>
      <pc:sldChg chg="modSp new mod ord">
        <pc:chgData name="Chi Song" userId="1292ef58-85c6-4334-b179-15db7194ddf7" providerId="ADAL" clId="{7A0A21DA-116A-4AE1-A13B-B5E23C393310}" dt="2020-06-10T03:35:11.909" v="8951"/>
        <pc:sldMkLst>
          <pc:docMk/>
          <pc:sldMk cId="3065379592" sldId="284"/>
        </pc:sldMkLst>
        <pc:spChg chg="mod">
          <ac:chgData name="Chi Song" userId="1292ef58-85c6-4334-b179-15db7194ddf7" providerId="ADAL" clId="{7A0A21DA-116A-4AE1-A13B-B5E23C393310}" dt="2020-06-10T02:42:32.731" v="8202" actId="6549"/>
          <ac:spMkLst>
            <pc:docMk/>
            <pc:sldMk cId="3065379592" sldId="284"/>
            <ac:spMk id="2" creationId="{174A7730-966C-4F50-B231-587EEA38A5A1}"/>
          </ac:spMkLst>
        </pc:spChg>
        <pc:spChg chg="mod">
          <ac:chgData name="Chi Song" userId="1292ef58-85c6-4334-b179-15db7194ddf7" providerId="ADAL" clId="{7A0A21DA-116A-4AE1-A13B-B5E23C393310}" dt="2020-06-10T03:18:50.368" v="8693" actId="20577"/>
          <ac:spMkLst>
            <pc:docMk/>
            <pc:sldMk cId="3065379592" sldId="284"/>
            <ac:spMk id="3" creationId="{60EF7405-E0A8-4915-AD94-D068860F40D5}"/>
          </ac:spMkLst>
        </pc:spChg>
      </pc:sldChg>
      <pc:sldChg chg="addSp delSp modSp new mod ord">
        <pc:chgData name="Chi Song" userId="1292ef58-85c6-4334-b179-15db7194ddf7" providerId="ADAL" clId="{7A0A21DA-116A-4AE1-A13B-B5E23C393310}" dt="2020-06-15T02:17:49.067" v="29510"/>
        <pc:sldMkLst>
          <pc:docMk/>
          <pc:sldMk cId="3261747804" sldId="285"/>
        </pc:sldMkLst>
        <pc:spChg chg="mod">
          <ac:chgData name="Chi Song" userId="1292ef58-85c6-4334-b179-15db7194ddf7" providerId="ADAL" clId="{7A0A21DA-116A-4AE1-A13B-B5E23C393310}" dt="2020-06-15T02:17:36.862" v="29508" actId="20577"/>
          <ac:spMkLst>
            <pc:docMk/>
            <pc:sldMk cId="3261747804" sldId="285"/>
            <ac:spMk id="2" creationId="{D8A26E35-49A4-4DF3-BAEF-A772A5B0398B}"/>
          </ac:spMkLst>
        </pc:spChg>
        <pc:spChg chg="del">
          <ac:chgData name="Chi Song" userId="1292ef58-85c6-4334-b179-15db7194ddf7" providerId="ADAL" clId="{7A0A21DA-116A-4AE1-A13B-B5E23C393310}" dt="2020-06-10T00:13:35.079" v="7515" actId="478"/>
          <ac:spMkLst>
            <pc:docMk/>
            <pc:sldMk cId="3261747804" sldId="285"/>
            <ac:spMk id="3" creationId="{93F0EC99-526A-4D4D-887E-F7AD524A2DE6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4" creationId="{2200CB85-C0D9-479D-9634-1934AFE69B08}"/>
          </ac:spMkLst>
        </pc:spChg>
        <pc:spChg chg="add del mod">
          <ac:chgData name="Chi Song" userId="1292ef58-85c6-4334-b179-15db7194ddf7" providerId="ADAL" clId="{7A0A21DA-116A-4AE1-A13B-B5E23C393310}" dt="2020-06-10T02:34:36.330" v="7991" actId="478"/>
          <ac:spMkLst>
            <pc:docMk/>
            <pc:sldMk cId="3261747804" sldId="285"/>
            <ac:spMk id="5" creationId="{81FAF7D7-8D8A-4B6E-A3CC-80B54C39AAE2}"/>
          </ac:spMkLst>
        </pc:spChg>
        <pc:spChg chg="add del mod">
          <ac:chgData name="Chi Song" userId="1292ef58-85c6-4334-b179-15db7194ddf7" providerId="ADAL" clId="{7A0A21DA-116A-4AE1-A13B-B5E23C393310}" dt="2020-06-10T02:34:37.548" v="7992" actId="478"/>
          <ac:spMkLst>
            <pc:docMk/>
            <pc:sldMk cId="3261747804" sldId="285"/>
            <ac:spMk id="6" creationId="{3623B4CD-1F6C-4DC8-B290-961B71774452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9" creationId="{D2F3A880-FAF4-408C-8911-AB49EC53FE1E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0" creationId="{5497C10D-64CB-49C1-96C8-C5FD6B3FC640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1" creationId="{C245BBD6-6229-4A4C-984C-5EFFEDB646F4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2" creationId="{0E50C2CF-18F5-46F8-AC4E-C951214E77C8}"/>
          </ac:spMkLst>
        </pc:spChg>
        <pc:spChg chg="add del mod">
          <ac:chgData name="Chi Song" userId="1292ef58-85c6-4334-b179-15db7194ddf7" providerId="ADAL" clId="{7A0A21DA-116A-4AE1-A13B-B5E23C393310}" dt="2020-06-10T00:18:57.623" v="7668" actId="478"/>
          <ac:spMkLst>
            <pc:docMk/>
            <pc:sldMk cId="3261747804" sldId="285"/>
            <ac:spMk id="13" creationId="{BE5159B1-935D-4A1C-89D5-B624E672CAA4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4" creationId="{BD45B368-45C8-488F-90AB-2CC18DD1DCE6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5" creationId="{4A903209-4157-4E4B-9674-411AD849EF7B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16" creationId="{ABF04F1B-AB67-429E-9047-5420195667AD}"/>
          </ac:spMkLst>
        </pc:spChg>
        <pc:spChg chg="add mod topLvl">
          <ac:chgData name="Chi Song" userId="1292ef58-85c6-4334-b179-15db7194ddf7" providerId="ADAL" clId="{7A0A21DA-116A-4AE1-A13B-B5E23C393310}" dt="2020-06-12T06:06:16.242" v="29466" actId="164"/>
          <ac:spMkLst>
            <pc:docMk/>
            <pc:sldMk cId="3261747804" sldId="285"/>
            <ac:spMk id="20" creationId="{89390DAB-A1C1-4B1D-B9E6-122B32226A7E}"/>
          </ac:spMkLst>
        </pc:spChg>
        <pc:spChg chg="add mod">
          <ac:chgData name="Chi Song" userId="1292ef58-85c6-4334-b179-15db7194ddf7" providerId="ADAL" clId="{7A0A21DA-116A-4AE1-A13B-B5E23C393310}" dt="2020-06-12T06:06:08.522" v="29465" actId="1076"/>
          <ac:spMkLst>
            <pc:docMk/>
            <pc:sldMk cId="3261747804" sldId="285"/>
            <ac:spMk id="26" creationId="{1B09F107-374E-4015-8402-78A0D7B798F9}"/>
          </ac:spMkLst>
        </pc:spChg>
        <pc:grpChg chg="add mod">
          <ac:chgData name="Chi Song" userId="1292ef58-85c6-4334-b179-15db7194ddf7" providerId="ADAL" clId="{7A0A21DA-116A-4AE1-A13B-B5E23C393310}" dt="2020-06-12T06:06:16.242" v="29466" actId="164"/>
          <ac:grpSpMkLst>
            <pc:docMk/>
            <pc:sldMk cId="3261747804" sldId="285"/>
            <ac:grpSpMk id="3" creationId="{D3F4FB46-4EC6-4442-B78B-BF90DA242EFF}"/>
          </ac:grpSpMkLst>
        </pc:grpChg>
        <pc:grpChg chg="add del mod">
          <ac:chgData name="Chi Song" userId="1292ef58-85c6-4334-b179-15db7194ddf7" providerId="ADAL" clId="{7A0A21DA-116A-4AE1-A13B-B5E23C393310}" dt="2020-06-10T02:43:12.381" v="8205" actId="165"/>
          <ac:grpSpMkLst>
            <pc:docMk/>
            <pc:sldMk cId="3261747804" sldId="285"/>
            <ac:grpSpMk id="27" creationId="{589C9562-B27B-4DE5-B851-1B69084EED1A}"/>
          </ac:grpSpMkLst>
        </pc:grpChg>
        <pc:cxnChg chg="add mod topLvl">
          <ac:chgData name="Chi Song" userId="1292ef58-85c6-4334-b179-15db7194ddf7" providerId="ADAL" clId="{7A0A21DA-116A-4AE1-A13B-B5E23C393310}" dt="2020-06-12T06:06:16.242" v="29466" actId="164"/>
          <ac:cxnSpMkLst>
            <pc:docMk/>
            <pc:sldMk cId="3261747804" sldId="285"/>
            <ac:cxnSpMk id="8" creationId="{56AC87FB-B787-4E33-B32A-B458E9BC169C}"/>
          </ac:cxnSpMkLst>
        </pc:cxnChg>
        <pc:cxnChg chg="add mod topLvl">
          <ac:chgData name="Chi Song" userId="1292ef58-85c6-4334-b179-15db7194ddf7" providerId="ADAL" clId="{7A0A21DA-116A-4AE1-A13B-B5E23C393310}" dt="2020-06-12T06:06:16.242" v="29466" actId="164"/>
          <ac:cxnSpMkLst>
            <pc:docMk/>
            <pc:sldMk cId="3261747804" sldId="285"/>
            <ac:cxnSpMk id="18" creationId="{B05665BC-1E3F-4212-B40B-38CF4ACBCA57}"/>
          </ac:cxnSpMkLst>
        </pc:cxnChg>
      </pc:sldChg>
      <pc:sldChg chg="addSp delSp modSp add mod ord chgLayout">
        <pc:chgData name="Chi Song" userId="1292ef58-85c6-4334-b179-15db7194ddf7" providerId="ADAL" clId="{7A0A21DA-116A-4AE1-A13B-B5E23C393310}" dt="2020-06-10T03:37:34.710" v="9027"/>
        <pc:sldMkLst>
          <pc:docMk/>
          <pc:sldMk cId="2749207953" sldId="286"/>
        </pc:sldMkLst>
        <pc:spChg chg="mod ord">
          <ac:chgData name="Chi Song" userId="1292ef58-85c6-4334-b179-15db7194ddf7" providerId="ADAL" clId="{7A0A21DA-116A-4AE1-A13B-B5E23C393310}" dt="2020-06-10T00:22:12.195" v="7772" actId="700"/>
          <ac:spMkLst>
            <pc:docMk/>
            <pc:sldMk cId="2749207953" sldId="286"/>
            <ac:spMk id="2" creationId="{975303DB-EB92-413D-A99B-89B2AA4A1481}"/>
          </ac:spMkLst>
        </pc:spChg>
        <pc:spChg chg="del mod ord">
          <ac:chgData name="Chi Song" userId="1292ef58-85c6-4334-b179-15db7194ddf7" providerId="ADAL" clId="{7A0A21DA-116A-4AE1-A13B-B5E23C393310}" dt="2020-06-10T00:22:15.021" v="7773" actId="478"/>
          <ac:spMkLst>
            <pc:docMk/>
            <pc:sldMk cId="2749207953" sldId="286"/>
            <ac:spMk id="3" creationId="{ED609978-386B-46C6-BE3D-669C05002E86}"/>
          </ac:spMkLst>
        </pc:spChg>
        <pc:spChg chg="add mod">
          <ac:chgData name="Chi Song" userId="1292ef58-85c6-4334-b179-15db7194ddf7" providerId="ADAL" clId="{7A0A21DA-116A-4AE1-A13B-B5E23C393310}" dt="2020-06-10T03:34:01.017" v="8928" actId="20577"/>
          <ac:spMkLst>
            <pc:docMk/>
            <pc:sldMk cId="2749207953" sldId="286"/>
            <ac:spMk id="5" creationId="{C56E8FC8-4AFB-4922-9BC6-A87B9313F5D5}"/>
          </ac:spMkLst>
        </pc:spChg>
      </pc:sldChg>
      <pc:sldChg chg="addSp">
        <pc:chgData name="Chi Song" userId="1292ef58-85c6-4334-b179-15db7194ddf7" providerId="ADAL" clId="{7A0A21DA-116A-4AE1-A13B-B5E23C393310}" dt="2020-06-10T07:38:06.850" v="11274"/>
        <pc:sldMkLst>
          <pc:docMk/>
          <pc:sldMk cId="744549391" sldId="287"/>
        </pc:sldMkLst>
        <pc:picChg chg="add">
          <ac:chgData name="Chi Song" userId="1292ef58-85c6-4334-b179-15db7194ddf7" providerId="ADAL" clId="{7A0A21DA-116A-4AE1-A13B-B5E23C393310}" dt="2020-06-10T07:38:06.850" v="11274"/>
          <ac:picMkLst>
            <pc:docMk/>
            <pc:sldMk cId="744549391" sldId="287"/>
            <ac:picMk id="23554" creationId="{59AF2A63-241E-4691-A94E-27B4F28CD66B}"/>
          </ac:picMkLst>
        </pc:picChg>
      </pc:sldChg>
      <pc:sldChg chg="addSp delSp modSp add del mod">
        <pc:chgData name="Chi Song" userId="1292ef58-85c6-4334-b179-15db7194ddf7" providerId="ADAL" clId="{7A0A21DA-116A-4AE1-A13B-B5E23C393310}" dt="2020-06-11T01:33:40.467" v="14290" actId="1076"/>
        <pc:sldMkLst>
          <pc:docMk/>
          <pc:sldMk cId="1768700576" sldId="287"/>
        </pc:sldMkLst>
        <pc:spChg chg="mod">
          <ac:chgData name="Chi Song" userId="1292ef58-85c6-4334-b179-15db7194ddf7" providerId="ADAL" clId="{7A0A21DA-116A-4AE1-A13B-B5E23C393310}" dt="2020-06-10T03:19:24.186" v="8733" actId="20577"/>
          <ac:spMkLst>
            <pc:docMk/>
            <pc:sldMk cId="1768700576" sldId="28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1:32:04.070" v="14278" actId="20577"/>
          <ac:spMkLst>
            <pc:docMk/>
            <pc:sldMk cId="1768700576" sldId="287"/>
            <ac:spMk id="3" creationId="{B3A3DC30-64EB-43F5-B320-CE115FE78156}"/>
          </ac:spMkLst>
        </pc:spChg>
        <pc:picChg chg="add del mod">
          <ac:chgData name="Chi Song" userId="1292ef58-85c6-4334-b179-15db7194ddf7" providerId="ADAL" clId="{7A0A21DA-116A-4AE1-A13B-B5E23C393310}" dt="2020-06-10T07:37:29.847" v="11273" actId="478"/>
          <ac:picMkLst>
            <pc:docMk/>
            <pc:sldMk cId="1768700576" sldId="287"/>
            <ac:picMk id="4" creationId="{CAF62C3D-91F5-4CD9-96B6-F6D100C4DB70}"/>
          </ac:picMkLst>
        </pc:picChg>
        <pc:picChg chg="del mod">
          <ac:chgData name="Chi Song" userId="1292ef58-85c6-4334-b179-15db7194ddf7" providerId="ADAL" clId="{7A0A21DA-116A-4AE1-A13B-B5E23C393310}" dt="2020-06-10T07:23:28.322" v="10651" actId="478"/>
          <ac:picMkLst>
            <pc:docMk/>
            <pc:sldMk cId="1768700576" sldId="287"/>
            <ac:picMk id="22530" creationId="{8CAA7FF0-4AAA-4904-B00B-315827CFCF36}"/>
          </ac:picMkLst>
        </pc:picChg>
        <pc:picChg chg="mod">
          <ac:chgData name="Chi Song" userId="1292ef58-85c6-4334-b179-15db7194ddf7" providerId="ADAL" clId="{7A0A21DA-116A-4AE1-A13B-B5E23C393310}" dt="2020-06-11T01:33:40.467" v="14290" actId="1076"/>
          <ac:picMkLst>
            <pc:docMk/>
            <pc:sldMk cId="1768700576" sldId="287"/>
            <ac:picMk id="23554" creationId="{59AF2A63-241E-4691-A94E-27B4F28CD66B}"/>
          </ac:picMkLst>
        </pc:picChg>
      </pc:sldChg>
      <pc:sldChg chg="addSp">
        <pc:chgData name="Chi Song" userId="1292ef58-85c6-4334-b179-15db7194ddf7" providerId="ADAL" clId="{7A0A21DA-116A-4AE1-A13B-B5E23C393310}" dt="2020-06-10T07:22:28.279" v="10642"/>
        <pc:sldMkLst>
          <pc:docMk/>
          <pc:sldMk cId="3959441294" sldId="287"/>
        </pc:sldMkLst>
        <pc:picChg chg="add">
          <ac:chgData name="Chi Song" userId="1292ef58-85c6-4334-b179-15db7194ddf7" providerId="ADAL" clId="{7A0A21DA-116A-4AE1-A13B-B5E23C393310}" dt="2020-06-10T07:22:28.279" v="10642"/>
          <ac:picMkLst>
            <pc:docMk/>
            <pc:sldMk cId="3959441294" sldId="287"/>
            <ac:picMk id="22530" creationId="{8CAA7FF0-4AAA-4904-B00B-315827CFCF36}"/>
          </ac:picMkLst>
        </pc:picChg>
      </pc:sldChg>
      <pc:sldChg chg="addSp delSp modSp add mod chgLayout">
        <pc:chgData name="Chi Song" userId="1292ef58-85c6-4334-b179-15db7194ddf7" providerId="ADAL" clId="{7A0A21DA-116A-4AE1-A13B-B5E23C393310}" dt="2020-06-11T01:15:33.080" v="13290"/>
        <pc:sldMkLst>
          <pc:docMk/>
          <pc:sldMk cId="3225666035" sldId="288"/>
        </pc:sldMkLst>
        <pc:spChg chg="mod ord">
          <ac:chgData name="Chi Song" userId="1292ef58-85c6-4334-b179-15db7194ddf7" providerId="ADAL" clId="{7A0A21DA-116A-4AE1-A13B-B5E23C393310}" dt="2020-06-10T09:09:06.223" v="11895" actId="700"/>
          <ac:spMkLst>
            <pc:docMk/>
            <pc:sldMk cId="3225666035" sldId="288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0T09:07:00.708" v="11770" actId="478"/>
          <ac:spMkLst>
            <pc:docMk/>
            <pc:sldMk cId="3225666035" sldId="288"/>
            <ac:spMk id="3" creationId="{B3A3DC30-64EB-43F5-B320-CE115FE78156}"/>
          </ac:spMkLst>
        </pc:spChg>
        <pc:spChg chg="add del mod">
          <ac:chgData name="Chi Song" userId="1292ef58-85c6-4334-b179-15db7194ddf7" providerId="ADAL" clId="{7A0A21DA-116A-4AE1-A13B-B5E23C393310}" dt="2020-06-10T09:07:02.672" v="11771" actId="478"/>
          <ac:spMkLst>
            <pc:docMk/>
            <pc:sldMk cId="3225666035" sldId="288"/>
            <ac:spMk id="5" creationId="{AFBCF566-36DC-4073-BE79-23D30C602622}"/>
          </ac:spMkLst>
        </pc:spChg>
        <pc:spChg chg="add del mod">
          <ac:chgData name="Chi Song" userId="1292ef58-85c6-4334-b179-15db7194ddf7" providerId="ADAL" clId="{7A0A21DA-116A-4AE1-A13B-B5E23C393310}" dt="2020-06-10T09:07:24.779" v="11781" actId="478"/>
          <ac:spMkLst>
            <pc:docMk/>
            <pc:sldMk cId="3225666035" sldId="288"/>
            <ac:spMk id="6" creationId="{E5F903FE-304A-4B72-9A0C-D3E31EC38050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8" creationId="{217F4C86-659F-4A9F-A005-8B2840DA9EEE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9" creationId="{6D457D3E-D796-4307-B800-A858151C36C4}"/>
          </ac:spMkLst>
        </pc:spChg>
        <pc:spChg chg="add del mod">
          <ac:chgData name="Chi Song" userId="1292ef58-85c6-4334-b179-15db7194ddf7" providerId="ADAL" clId="{7A0A21DA-116A-4AE1-A13B-B5E23C393310}" dt="2020-06-10T09:09:02.242" v="11894" actId="478"/>
          <ac:spMkLst>
            <pc:docMk/>
            <pc:sldMk cId="3225666035" sldId="288"/>
            <ac:spMk id="14" creationId="{8C2EEFAC-7601-4890-B0E5-7FAE89FC6CA2}"/>
          </ac:spMkLst>
        </pc:spChg>
        <pc:spChg chg="add mod ord">
          <ac:chgData name="Chi Song" userId="1292ef58-85c6-4334-b179-15db7194ddf7" providerId="ADAL" clId="{7A0A21DA-116A-4AE1-A13B-B5E23C393310}" dt="2020-06-10T09:12:32.441" v="12227" actId="6549"/>
          <ac:spMkLst>
            <pc:docMk/>
            <pc:sldMk cId="3225666035" sldId="288"/>
            <ac:spMk id="15" creationId="{CF19BA38-A40C-4AAF-B8B1-4888207241E6}"/>
          </ac:spMkLst>
        </pc:spChg>
        <pc:graphicFrameChg chg="add mod modGraphic">
          <ac:chgData name="Chi Song" userId="1292ef58-85c6-4334-b179-15db7194ddf7" providerId="ADAL" clId="{7A0A21DA-116A-4AE1-A13B-B5E23C393310}" dt="2020-06-11T01:15:33.080" v="13290"/>
          <ac:graphicFrameMkLst>
            <pc:docMk/>
            <pc:sldMk cId="3225666035" sldId="288"/>
            <ac:graphicFrameMk id="17" creationId="{3ACBC4E0-F95B-47F9-9741-6306828F50EB}"/>
          </ac:graphicFrameMkLst>
        </pc:graphicFrameChg>
        <pc:cxnChg chg="add del mod">
          <ac:chgData name="Chi Song" userId="1292ef58-85c6-4334-b179-15db7194ddf7" providerId="ADAL" clId="{7A0A21DA-116A-4AE1-A13B-B5E23C393310}" dt="2020-06-10T09:09:02.242" v="11894" actId="478"/>
          <ac:cxnSpMkLst>
            <pc:docMk/>
            <pc:sldMk cId="3225666035" sldId="288"/>
            <ac:cxnSpMk id="11" creationId="{5A03747B-F001-42ED-972A-E0BD728B3FA2}"/>
          </ac:cxnSpMkLst>
        </pc:cxnChg>
      </pc:sldChg>
      <pc:sldChg chg="addSp delSp modSp add mod ord">
        <pc:chgData name="Chi Song" userId="1292ef58-85c6-4334-b179-15db7194ddf7" providerId="ADAL" clId="{7A0A21DA-116A-4AE1-A13B-B5E23C393310}" dt="2020-06-11T04:45:44.845" v="15915"/>
        <pc:sldMkLst>
          <pc:docMk/>
          <pc:sldMk cId="1071440747" sldId="289"/>
        </pc:sldMkLst>
        <pc:spChg chg="mod">
          <ac:chgData name="Chi Song" userId="1292ef58-85c6-4334-b179-15db7194ddf7" providerId="ADAL" clId="{7A0A21DA-116A-4AE1-A13B-B5E23C393310}" dt="2020-06-11T04:16:28.509" v="15844" actId="20577"/>
          <ac:spMkLst>
            <pc:docMk/>
            <pc:sldMk cId="1071440747" sldId="289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4:45:44.845" v="15915"/>
          <ac:spMkLst>
            <pc:docMk/>
            <pc:sldMk cId="1071440747" sldId="289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6" creationId="{555D3AFB-94EA-4885-A4B4-4DC850D52228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8" creationId="{E6700295-AA12-4CCD-AFF9-AFE22DB6ACB0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9" creationId="{DFBE1EA3-C651-4CFD-A2A3-52D5F9AFD06A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0" creationId="{8D928FB9-BA2A-420F-9BE8-D97D0009C112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1" creationId="{C1ED7F15-9A6B-44DC-8915-9622D52C0910}"/>
          </ac:spMkLst>
        </pc:spChg>
        <pc:spChg chg="add mod">
          <ac:chgData name="Chi Song" userId="1292ef58-85c6-4334-b179-15db7194ddf7" providerId="ADAL" clId="{7A0A21DA-116A-4AE1-A13B-B5E23C393310}" dt="2020-06-11T03:00:40.909" v="14788" actId="164"/>
          <ac:spMkLst>
            <pc:docMk/>
            <pc:sldMk cId="1071440747" sldId="289"/>
            <ac:spMk id="12" creationId="{3EE3679E-E9EE-4227-8F19-8861A7BA1F67}"/>
          </ac:spMkLst>
        </pc:spChg>
        <pc:grpChg chg="add del mod">
          <ac:chgData name="Chi Song" userId="1292ef58-85c6-4334-b179-15db7194ddf7" providerId="ADAL" clId="{7A0A21DA-116A-4AE1-A13B-B5E23C393310}" dt="2020-06-11T03:37:10.120" v="15304" actId="21"/>
          <ac:grpSpMkLst>
            <pc:docMk/>
            <pc:sldMk cId="1071440747" sldId="289"/>
            <ac:grpSpMk id="13" creationId="{BC65C34A-7BA7-43B7-9E25-E506E06C2AFC}"/>
          </ac:grpSpMkLst>
        </pc:grpChg>
        <pc:grpChg chg="add">
          <ac:chgData name="Chi Song" userId="1292ef58-85c6-4334-b179-15db7194ddf7" providerId="ADAL" clId="{7A0A21DA-116A-4AE1-A13B-B5E23C393310}" dt="2020-06-11T03:38:04.412" v="15419" actId="22"/>
          <ac:grpSpMkLst>
            <pc:docMk/>
            <pc:sldMk cId="1071440747" sldId="289"/>
            <ac:grpSpMk id="22" creationId="{B20A2BEE-202B-42B5-BBED-0B293DE276D7}"/>
          </ac:grpSpMkLst>
        </pc:grpChg>
        <pc:picChg chg="add mod">
          <ac:chgData name="Chi Song" userId="1292ef58-85c6-4334-b179-15db7194ddf7" providerId="ADAL" clId="{7A0A21DA-116A-4AE1-A13B-B5E23C393310}" dt="2020-06-11T03:00:40.909" v="14788" actId="164"/>
          <ac:picMkLst>
            <pc:docMk/>
            <pc:sldMk cId="1071440747" sldId="289"/>
            <ac:picMk id="5" creationId="{B99ED93F-937B-4FE7-B239-A5F8A20F0592}"/>
          </ac:picMkLst>
        </pc:picChg>
      </pc:sldChg>
      <pc:sldChg chg="addSp delSp new del mod">
        <pc:chgData name="Chi Song" userId="1292ef58-85c6-4334-b179-15db7194ddf7" providerId="ADAL" clId="{7A0A21DA-116A-4AE1-A13B-B5E23C393310}" dt="2020-06-10T03:33:02.806" v="8824" actId="680"/>
        <pc:sldMkLst>
          <pc:docMk/>
          <pc:sldMk cId="680671083" sldId="290"/>
        </pc:sldMkLst>
        <pc:spChg chg="add del">
          <ac:chgData name="Chi Song" userId="1292ef58-85c6-4334-b179-15db7194ddf7" providerId="ADAL" clId="{7A0A21DA-116A-4AE1-A13B-B5E23C393310}" dt="2020-06-10T03:33:02.515" v="8823" actId="22"/>
          <ac:spMkLst>
            <pc:docMk/>
            <pc:sldMk cId="680671083" sldId="290"/>
            <ac:spMk id="5" creationId="{CCC9893F-4F19-44CC-B24D-0A9443DE28E1}"/>
          </ac:spMkLst>
        </pc:spChg>
      </pc:sldChg>
      <pc:sldChg chg="addSp modSp add mod">
        <pc:chgData name="Chi Song" userId="1292ef58-85c6-4334-b179-15db7194ddf7" providerId="ADAL" clId="{7A0A21DA-116A-4AE1-A13B-B5E23C393310}" dt="2020-06-11T01:31:27.509" v="14147" actId="20577"/>
        <pc:sldMkLst>
          <pc:docMk/>
          <pc:sldMk cId="3904694900" sldId="290"/>
        </pc:sldMkLst>
        <pc:spChg chg="mod">
          <ac:chgData name="Chi Song" userId="1292ef58-85c6-4334-b179-15db7194ddf7" providerId="ADAL" clId="{7A0A21DA-116A-4AE1-A13B-B5E23C393310}" dt="2020-06-10T05:24:01.623" v="10158" actId="20577"/>
          <ac:spMkLst>
            <pc:docMk/>
            <pc:sldMk cId="3904694900" sldId="290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1:31:27.509" v="14147" actId="20577"/>
          <ac:spMkLst>
            <pc:docMk/>
            <pc:sldMk cId="3904694900" sldId="290"/>
            <ac:spMk id="3" creationId="{B3A3DC30-64EB-43F5-B320-CE115FE78156}"/>
          </ac:spMkLst>
        </pc:spChg>
        <pc:graphicFrameChg chg="add mod modGraphic">
          <ac:chgData name="Chi Song" userId="1292ef58-85c6-4334-b179-15db7194ddf7" providerId="ADAL" clId="{7A0A21DA-116A-4AE1-A13B-B5E23C393310}" dt="2020-06-11T01:13:36.484" v="13142" actId="20577"/>
          <ac:graphicFrameMkLst>
            <pc:docMk/>
            <pc:sldMk cId="3904694900" sldId="290"/>
            <ac:graphicFrameMk id="5" creationId="{A9F687F0-9E20-4E69-B5AF-71DD613A7668}"/>
          </ac:graphicFrameMkLst>
        </pc:graphicFrameChg>
      </pc:sldChg>
      <pc:sldChg chg="modSp new mod">
        <pc:chgData name="Chi Song" userId="1292ef58-85c6-4334-b179-15db7194ddf7" providerId="ADAL" clId="{7A0A21DA-116A-4AE1-A13B-B5E23C393310}" dt="2020-06-12T00:52:11.199" v="23141" actId="20577"/>
        <pc:sldMkLst>
          <pc:docMk/>
          <pc:sldMk cId="1732007072" sldId="291"/>
        </pc:sldMkLst>
        <pc:spChg chg="mod">
          <ac:chgData name="Chi Song" userId="1292ef58-85c6-4334-b179-15db7194ddf7" providerId="ADAL" clId="{7A0A21DA-116A-4AE1-A13B-B5E23C393310}" dt="2020-06-10T03:42:46.917" v="9115" actId="20577"/>
          <ac:spMkLst>
            <pc:docMk/>
            <pc:sldMk cId="1732007072" sldId="291"/>
            <ac:spMk id="2" creationId="{F11627D4-5CFD-48AE-883E-6C6382055D2D}"/>
          </ac:spMkLst>
        </pc:spChg>
        <pc:spChg chg="mod">
          <ac:chgData name="Chi Song" userId="1292ef58-85c6-4334-b179-15db7194ddf7" providerId="ADAL" clId="{7A0A21DA-116A-4AE1-A13B-B5E23C393310}" dt="2020-06-12T00:52:11.199" v="23141" actId="20577"/>
          <ac:spMkLst>
            <pc:docMk/>
            <pc:sldMk cId="1732007072" sldId="291"/>
            <ac:spMk id="3" creationId="{802F74C5-F1EE-4D34-A4F4-67DE208FFDBB}"/>
          </ac:spMkLst>
        </pc:spChg>
      </pc:sldChg>
      <pc:sldChg chg="modSp new mod">
        <pc:chgData name="Chi Song" userId="1292ef58-85c6-4334-b179-15db7194ddf7" providerId="ADAL" clId="{7A0A21DA-116A-4AE1-A13B-B5E23C393310}" dt="2020-06-10T03:49:49.881" v="9644" actId="20577"/>
        <pc:sldMkLst>
          <pc:docMk/>
          <pc:sldMk cId="3907438322" sldId="292"/>
        </pc:sldMkLst>
        <pc:spChg chg="mod">
          <ac:chgData name="Chi Song" userId="1292ef58-85c6-4334-b179-15db7194ddf7" providerId="ADAL" clId="{7A0A21DA-116A-4AE1-A13B-B5E23C393310}" dt="2020-06-10T03:49:00.206" v="9600" actId="20577"/>
          <ac:spMkLst>
            <pc:docMk/>
            <pc:sldMk cId="3907438322" sldId="292"/>
            <ac:spMk id="2" creationId="{3359A9B6-E1A5-444B-B618-326260C31363}"/>
          </ac:spMkLst>
        </pc:spChg>
        <pc:spChg chg="mod">
          <ac:chgData name="Chi Song" userId="1292ef58-85c6-4334-b179-15db7194ddf7" providerId="ADAL" clId="{7A0A21DA-116A-4AE1-A13B-B5E23C393310}" dt="2020-06-10T03:49:49.881" v="9644" actId="20577"/>
          <ac:spMkLst>
            <pc:docMk/>
            <pc:sldMk cId="3907438322" sldId="292"/>
            <ac:spMk id="3" creationId="{63BE83B7-AFDC-4911-9366-F6DCAD895ADD}"/>
          </ac:spMkLst>
        </pc:spChg>
      </pc:sldChg>
      <pc:sldChg chg="new del">
        <pc:chgData name="Chi Song" userId="1292ef58-85c6-4334-b179-15db7194ddf7" providerId="ADAL" clId="{7A0A21DA-116A-4AE1-A13B-B5E23C393310}" dt="2020-06-10T07:23:22.174" v="10649" actId="47"/>
        <pc:sldMkLst>
          <pc:docMk/>
          <pc:sldMk cId="1447549380" sldId="293"/>
        </pc:sldMkLst>
      </pc:sldChg>
      <pc:sldChg chg="addSp delSp modSp add mod">
        <pc:chgData name="Chi Song" userId="1292ef58-85c6-4334-b179-15db7194ddf7" providerId="ADAL" clId="{7A0A21DA-116A-4AE1-A13B-B5E23C393310}" dt="2020-06-11T01:15:29.594" v="13289"/>
        <pc:sldMkLst>
          <pc:docMk/>
          <pc:sldMk cId="4053039444" sldId="294"/>
        </pc:sldMkLst>
        <pc:spChg chg="del mod">
          <ac:chgData name="Chi Song" userId="1292ef58-85c6-4334-b179-15db7194ddf7" providerId="ADAL" clId="{7A0A21DA-116A-4AE1-A13B-B5E23C393310}" dt="2020-06-10T07:39:24.719" v="11341" actId="478"/>
          <ac:spMkLst>
            <pc:docMk/>
            <pc:sldMk cId="4053039444" sldId="294"/>
            <ac:spMk id="3" creationId="{B3A3DC30-64EB-43F5-B320-CE115FE78156}"/>
          </ac:spMkLst>
        </pc:spChg>
        <pc:graphicFrameChg chg="add mod modGraphic">
          <ac:chgData name="Chi Song" userId="1292ef58-85c6-4334-b179-15db7194ddf7" providerId="ADAL" clId="{7A0A21DA-116A-4AE1-A13B-B5E23C393310}" dt="2020-06-11T01:15:29.594" v="13289"/>
          <ac:graphicFrameMkLst>
            <pc:docMk/>
            <pc:sldMk cId="4053039444" sldId="294"/>
            <ac:graphicFrameMk id="4" creationId="{4B0366A5-DBD0-49F6-B98E-64473C886261}"/>
          </ac:graphicFrameMkLst>
        </pc:graphicFrameChg>
        <pc:picChg chg="add del">
          <ac:chgData name="Chi Song" userId="1292ef58-85c6-4334-b179-15db7194ddf7" providerId="ADAL" clId="{7A0A21DA-116A-4AE1-A13B-B5E23C393310}" dt="2020-06-10T07:37:26.463" v="11270" actId="21"/>
          <ac:picMkLst>
            <pc:docMk/>
            <pc:sldMk cId="4053039444" sldId="294"/>
            <ac:picMk id="22530" creationId="{8CAA7FF0-4AAA-4904-B00B-315827CFCF36}"/>
          </ac:picMkLst>
        </pc:picChg>
      </pc:sldChg>
      <pc:sldChg chg="modSp add mod ord">
        <pc:chgData name="Chi Song" userId="1292ef58-85c6-4334-b179-15db7194ddf7" providerId="ADAL" clId="{7A0A21DA-116A-4AE1-A13B-B5E23C393310}" dt="2020-06-10T07:36:30.913" v="11267" actId="20577"/>
        <pc:sldMkLst>
          <pc:docMk/>
          <pc:sldMk cId="3421022824" sldId="295"/>
        </pc:sldMkLst>
        <pc:spChg chg="mod">
          <ac:chgData name="Chi Song" userId="1292ef58-85c6-4334-b179-15db7194ddf7" providerId="ADAL" clId="{7A0A21DA-116A-4AE1-A13B-B5E23C393310}" dt="2020-06-10T07:36:30.913" v="11267" actId="20577"/>
          <ac:spMkLst>
            <pc:docMk/>
            <pc:sldMk cId="3421022824" sldId="295"/>
            <ac:spMk id="3" creationId="{B3A3DC30-64EB-43F5-B320-CE115FE78156}"/>
          </ac:spMkLst>
        </pc:spChg>
      </pc:sldChg>
      <pc:sldChg chg="delSp modSp add del mod">
        <pc:chgData name="Chi Song" userId="1292ef58-85c6-4334-b179-15db7194ddf7" providerId="ADAL" clId="{7A0A21DA-116A-4AE1-A13B-B5E23C393310}" dt="2020-06-11T05:44:35.684" v="16198" actId="47"/>
        <pc:sldMkLst>
          <pc:docMk/>
          <pc:sldMk cId="988035096" sldId="296"/>
        </pc:sldMkLst>
        <pc:spChg chg="mod">
          <ac:chgData name="Chi Song" userId="1292ef58-85c6-4334-b179-15db7194ddf7" providerId="ADAL" clId="{7A0A21DA-116A-4AE1-A13B-B5E23C393310}" dt="2020-06-11T04:16:40.535" v="15850" actId="20577"/>
          <ac:spMkLst>
            <pc:docMk/>
            <pc:sldMk cId="988035096" sldId="296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1T01:01:28.505" v="12772" actId="478"/>
          <ac:spMkLst>
            <pc:docMk/>
            <pc:sldMk cId="988035096" sldId="296"/>
            <ac:spMk id="15" creationId="{CF19BA38-A40C-4AAF-B8B1-4888207241E6}"/>
          </ac:spMkLst>
        </pc:spChg>
        <pc:graphicFrameChg chg="del mod modGraphic">
          <ac:chgData name="Chi Song" userId="1292ef58-85c6-4334-b179-15db7194ddf7" providerId="ADAL" clId="{7A0A21DA-116A-4AE1-A13B-B5E23C393310}" dt="2020-06-11T05:44:29.880" v="16195" actId="21"/>
          <ac:graphicFrameMkLst>
            <pc:docMk/>
            <pc:sldMk cId="988035096" sldId="296"/>
            <ac:graphicFrameMk id="17" creationId="{3ACBC4E0-F95B-47F9-9741-6306828F50EB}"/>
          </ac:graphicFrameMkLst>
        </pc:graphicFrameChg>
      </pc:sldChg>
      <pc:sldChg chg="modSp add mod">
        <pc:chgData name="Chi Song" userId="1292ef58-85c6-4334-b179-15db7194ddf7" providerId="ADAL" clId="{7A0A21DA-116A-4AE1-A13B-B5E23C393310}" dt="2020-06-11T01:22:32.573" v="13957" actId="20577"/>
        <pc:sldMkLst>
          <pc:docMk/>
          <pc:sldMk cId="3944147158" sldId="297"/>
        </pc:sldMkLst>
        <pc:spChg chg="mod">
          <ac:chgData name="Chi Song" userId="1292ef58-85c6-4334-b179-15db7194ddf7" providerId="ADAL" clId="{7A0A21DA-116A-4AE1-A13B-B5E23C393310}" dt="2020-06-11T01:16:51.018" v="13324"/>
          <ac:spMkLst>
            <pc:docMk/>
            <pc:sldMk cId="3944147158" sldId="297"/>
            <ac:spMk id="2" creationId="{B94ECB21-A7DC-43C7-99EF-E116720E08BE}"/>
          </ac:spMkLst>
        </pc:spChg>
        <pc:spChg chg="mod">
          <ac:chgData name="Chi Song" userId="1292ef58-85c6-4334-b179-15db7194ddf7" providerId="ADAL" clId="{7A0A21DA-116A-4AE1-A13B-B5E23C393310}" dt="2020-06-11T01:22:32.573" v="13957" actId="20577"/>
          <ac:spMkLst>
            <pc:docMk/>
            <pc:sldMk cId="3944147158" sldId="297"/>
            <ac:spMk id="3" creationId="{7E8F9A79-314F-4437-ACB9-1F0280068686}"/>
          </ac:spMkLst>
        </pc:spChg>
      </pc:sldChg>
      <pc:sldChg chg="addSp delSp modSp add mod modNotesTx">
        <pc:chgData name="Chi Song" userId="1292ef58-85c6-4334-b179-15db7194ddf7" providerId="ADAL" clId="{7A0A21DA-116A-4AE1-A13B-B5E23C393310}" dt="2020-06-11T01:33:04.879" v="14288"/>
        <pc:sldMkLst>
          <pc:docMk/>
          <pc:sldMk cId="1004421448" sldId="298"/>
        </pc:sldMkLst>
        <pc:spChg chg="mod ord">
          <ac:chgData name="Chi Song" userId="1292ef58-85c6-4334-b179-15db7194ddf7" providerId="ADAL" clId="{7A0A21DA-116A-4AE1-A13B-B5E23C393310}" dt="2020-06-11T01:30:52.709" v="14131" actId="20577"/>
          <ac:spMkLst>
            <pc:docMk/>
            <pc:sldMk cId="1004421448" sldId="298"/>
            <ac:spMk id="3" creationId="{7E8F9A79-314F-4437-ACB9-1F0280068686}"/>
          </ac:spMkLst>
        </pc:spChg>
        <pc:spChg chg="add del mod">
          <ac:chgData name="Chi Song" userId="1292ef58-85c6-4334-b179-15db7194ddf7" providerId="ADAL" clId="{7A0A21DA-116A-4AE1-A13B-B5E23C393310}" dt="2020-06-11T01:26:28.165" v="13994" actId="478"/>
          <ac:spMkLst>
            <pc:docMk/>
            <pc:sldMk cId="1004421448" sldId="298"/>
            <ac:spMk id="8" creationId="{1DFC3DED-2617-4873-9DC1-86E3A71235C9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9" creationId="{B7FC2810-AD4A-48B8-BD7B-474269552769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1" creationId="{90E69088-56C0-4D2F-856C-AC652816DC37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3" creationId="{1126CE6E-A23C-465E-A570-AE459031470D}"/>
          </ac:spMkLst>
        </pc:spChg>
        <pc:spChg chg="add mod">
          <ac:chgData name="Chi Song" userId="1292ef58-85c6-4334-b179-15db7194ddf7" providerId="ADAL" clId="{7A0A21DA-116A-4AE1-A13B-B5E23C393310}" dt="2020-06-11T01:27:25.130" v="14005" actId="164"/>
          <ac:spMkLst>
            <pc:docMk/>
            <pc:sldMk cId="1004421448" sldId="298"/>
            <ac:spMk id="15" creationId="{C4F751CE-C244-4636-A0B1-2704FAB44527}"/>
          </ac:spMkLst>
        </pc:spChg>
        <pc:spChg chg="add mod">
          <ac:chgData name="Chi Song" userId="1292ef58-85c6-4334-b179-15db7194ddf7" providerId="ADAL" clId="{7A0A21DA-116A-4AE1-A13B-B5E23C393310}" dt="2020-06-11T01:28:06.805" v="14025" actId="1076"/>
          <ac:spMkLst>
            <pc:docMk/>
            <pc:sldMk cId="1004421448" sldId="298"/>
            <ac:spMk id="18" creationId="{F49CD609-E5FA-4E6D-AABE-4F5DF0A1F2A1}"/>
          </ac:spMkLst>
        </pc:spChg>
        <pc:spChg chg="add mod">
          <ac:chgData name="Chi Song" userId="1292ef58-85c6-4334-b179-15db7194ddf7" providerId="ADAL" clId="{7A0A21DA-116A-4AE1-A13B-B5E23C393310}" dt="2020-06-11T01:28:10.244" v="14027" actId="1076"/>
          <ac:spMkLst>
            <pc:docMk/>
            <pc:sldMk cId="1004421448" sldId="298"/>
            <ac:spMk id="20" creationId="{20B3CB8A-3B90-490F-BCD7-C19D090658A1}"/>
          </ac:spMkLst>
        </pc:spChg>
        <pc:spChg chg="add mod">
          <ac:chgData name="Chi Song" userId="1292ef58-85c6-4334-b179-15db7194ddf7" providerId="ADAL" clId="{7A0A21DA-116A-4AE1-A13B-B5E23C393310}" dt="2020-06-11T01:28:14.725" v="14029" actId="1076"/>
          <ac:spMkLst>
            <pc:docMk/>
            <pc:sldMk cId="1004421448" sldId="298"/>
            <ac:spMk id="22" creationId="{E05F282A-FCC6-4FE0-B432-9C4B7AC88947}"/>
          </ac:spMkLst>
        </pc:spChg>
        <pc:spChg chg="add mod">
          <ac:chgData name="Chi Song" userId="1292ef58-85c6-4334-b179-15db7194ddf7" providerId="ADAL" clId="{7A0A21DA-116A-4AE1-A13B-B5E23C393310}" dt="2020-06-11T01:28:20.415" v="14031" actId="1076"/>
          <ac:spMkLst>
            <pc:docMk/>
            <pc:sldMk cId="1004421448" sldId="298"/>
            <ac:spMk id="24" creationId="{0D33CA4A-8BE4-4B1B-B619-930399411328}"/>
          </ac:spMkLst>
        </pc:spChg>
        <pc:spChg chg="add mod">
          <ac:chgData name="Chi Song" userId="1292ef58-85c6-4334-b179-15db7194ddf7" providerId="ADAL" clId="{7A0A21DA-116A-4AE1-A13B-B5E23C393310}" dt="2020-06-11T01:29:14.147" v="14058" actId="1076"/>
          <ac:spMkLst>
            <pc:docMk/>
            <pc:sldMk cId="1004421448" sldId="298"/>
            <ac:spMk id="26" creationId="{44DECA7A-4621-452C-BAA8-6D83FB759D92}"/>
          </ac:spMkLst>
        </pc:spChg>
        <pc:spChg chg="add mod">
          <ac:chgData name="Chi Song" userId="1292ef58-85c6-4334-b179-15db7194ddf7" providerId="ADAL" clId="{7A0A21DA-116A-4AE1-A13B-B5E23C393310}" dt="2020-06-11T01:29:18.627" v="14060" actId="1076"/>
          <ac:spMkLst>
            <pc:docMk/>
            <pc:sldMk cId="1004421448" sldId="298"/>
            <ac:spMk id="28" creationId="{0971046E-B47C-49C4-B40F-C08E51F47474}"/>
          </ac:spMkLst>
        </pc:spChg>
        <pc:grpChg chg="add mod">
          <ac:chgData name="Chi Song" userId="1292ef58-85c6-4334-b179-15db7194ddf7" providerId="ADAL" clId="{7A0A21DA-116A-4AE1-A13B-B5E23C393310}" dt="2020-06-11T01:27:25.130" v="14005" actId="164"/>
          <ac:grpSpMkLst>
            <pc:docMk/>
            <pc:sldMk cId="1004421448" sldId="298"/>
            <ac:grpSpMk id="16" creationId="{7D14AFB3-861D-4B1E-A852-01706D4E85D8}"/>
          </ac:grpSpMkLst>
        </pc:grpChg>
        <pc:picChg chg="add mod">
          <ac:chgData name="Chi Song" userId="1292ef58-85c6-4334-b179-15db7194ddf7" providerId="ADAL" clId="{7A0A21DA-116A-4AE1-A13B-B5E23C393310}" dt="2020-06-11T01:27:25.130" v="14005" actId="164"/>
          <ac:picMkLst>
            <pc:docMk/>
            <pc:sldMk cId="1004421448" sldId="298"/>
            <ac:picMk id="5" creationId="{A9806D89-2D84-4182-94BC-A84BADBAF32C}"/>
          </ac:picMkLst>
        </pc:picChg>
        <pc:picChg chg="add del mod">
          <ac:chgData name="Chi Song" userId="1292ef58-85c6-4334-b179-15db7194ddf7" providerId="ADAL" clId="{7A0A21DA-116A-4AE1-A13B-B5E23C393310}" dt="2020-06-11T01:25:27" v="13985" actId="478"/>
          <ac:picMkLst>
            <pc:docMk/>
            <pc:sldMk cId="1004421448" sldId="298"/>
            <ac:picMk id="7" creationId="{254777C3-2AD4-4226-AE3E-641024DCEBC9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1:29:42.419" v="14094" actId="166"/>
        <pc:sldMkLst>
          <pc:docMk/>
          <pc:sldMk cId="2079316885" sldId="299"/>
        </pc:sldMkLst>
        <pc:spChg chg="mod ord">
          <ac:chgData name="Chi Song" userId="1292ef58-85c6-4334-b179-15db7194ddf7" providerId="ADAL" clId="{7A0A21DA-116A-4AE1-A13B-B5E23C393310}" dt="2020-06-11T01:29:42.419" v="14094" actId="166"/>
          <ac:spMkLst>
            <pc:docMk/>
            <pc:sldMk cId="2079316885" sldId="299"/>
            <ac:spMk id="3" creationId="{7E8F9A79-314F-4437-ACB9-1F0280068686}"/>
          </ac:spMkLst>
        </pc:spChg>
        <pc:spChg chg="add mod">
          <ac:chgData name="Chi Song" userId="1292ef58-85c6-4334-b179-15db7194ddf7" providerId="ADAL" clId="{7A0A21DA-116A-4AE1-A13B-B5E23C393310}" dt="2020-06-11T01:27:33.218" v="14007" actId="1076"/>
          <ac:spMkLst>
            <pc:docMk/>
            <pc:sldMk cId="2079316885" sldId="299"/>
            <ac:spMk id="9" creationId="{CD715745-510C-48BC-A370-6C07B08C4B4A}"/>
          </ac:spMkLst>
        </pc:spChg>
        <pc:spChg chg="add mod">
          <ac:chgData name="Chi Song" userId="1292ef58-85c6-4334-b179-15db7194ddf7" providerId="ADAL" clId="{7A0A21DA-116A-4AE1-A13B-B5E23C393310}" dt="2020-06-11T01:27:36.296" v="14009" actId="1076"/>
          <ac:spMkLst>
            <pc:docMk/>
            <pc:sldMk cId="2079316885" sldId="299"/>
            <ac:spMk id="11" creationId="{7B4E844E-6E4F-4935-9E82-302A722E828C}"/>
          </ac:spMkLst>
        </pc:spChg>
        <pc:spChg chg="add mod">
          <ac:chgData name="Chi Song" userId="1292ef58-85c6-4334-b179-15db7194ddf7" providerId="ADAL" clId="{7A0A21DA-116A-4AE1-A13B-B5E23C393310}" dt="2020-06-11T01:27:39.645" v="14011" actId="1076"/>
          <ac:spMkLst>
            <pc:docMk/>
            <pc:sldMk cId="2079316885" sldId="299"/>
            <ac:spMk id="13" creationId="{90FFD887-98E6-4E67-A3E8-BBE8EA3A3D78}"/>
          </ac:spMkLst>
        </pc:spChg>
        <pc:spChg chg="add mod">
          <ac:chgData name="Chi Song" userId="1292ef58-85c6-4334-b179-15db7194ddf7" providerId="ADAL" clId="{7A0A21DA-116A-4AE1-A13B-B5E23C393310}" dt="2020-06-11T01:27:43.703" v="14013" actId="1076"/>
          <ac:spMkLst>
            <pc:docMk/>
            <pc:sldMk cId="2079316885" sldId="299"/>
            <ac:spMk id="15" creationId="{9376D9CB-5A51-4040-8FEC-37A407FBA820}"/>
          </ac:spMkLst>
        </pc:spChg>
        <pc:spChg chg="add mod">
          <ac:chgData name="Chi Song" userId="1292ef58-85c6-4334-b179-15db7194ddf7" providerId="ADAL" clId="{7A0A21DA-116A-4AE1-A13B-B5E23C393310}" dt="2020-06-11T01:27:46.166" v="14015" actId="1076"/>
          <ac:spMkLst>
            <pc:docMk/>
            <pc:sldMk cId="2079316885" sldId="299"/>
            <ac:spMk id="17" creationId="{B45256C0-6086-4C94-A658-C3A62BD2BF10}"/>
          </ac:spMkLst>
        </pc:spChg>
        <pc:spChg chg="add mod">
          <ac:chgData name="Chi Song" userId="1292ef58-85c6-4334-b179-15db7194ddf7" providerId="ADAL" clId="{7A0A21DA-116A-4AE1-A13B-B5E23C393310}" dt="2020-06-11T01:27:48.206" v="14017" actId="1076"/>
          <ac:spMkLst>
            <pc:docMk/>
            <pc:sldMk cId="2079316885" sldId="299"/>
            <ac:spMk id="19" creationId="{F9DCB608-4663-4882-9A18-E2B6B0BD18DC}"/>
          </ac:spMkLst>
        </pc:spChg>
        <pc:spChg chg="add mod">
          <ac:chgData name="Chi Song" userId="1292ef58-85c6-4334-b179-15db7194ddf7" providerId="ADAL" clId="{7A0A21DA-116A-4AE1-A13B-B5E23C393310}" dt="2020-06-11T01:27:50.639" v="14019" actId="1076"/>
          <ac:spMkLst>
            <pc:docMk/>
            <pc:sldMk cId="2079316885" sldId="299"/>
            <ac:spMk id="21" creationId="{DF436E9F-38C2-4E06-8347-12A372BF423B}"/>
          </ac:spMkLst>
        </pc:spChg>
        <pc:spChg chg="add mod">
          <ac:chgData name="Chi Song" userId="1292ef58-85c6-4334-b179-15db7194ddf7" providerId="ADAL" clId="{7A0A21DA-116A-4AE1-A13B-B5E23C393310}" dt="2020-06-11T01:27:53.911" v="14021" actId="1076"/>
          <ac:spMkLst>
            <pc:docMk/>
            <pc:sldMk cId="2079316885" sldId="299"/>
            <ac:spMk id="23" creationId="{F5EB859B-5059-4A30-96BE-422AA9BA9C6D}"/>
          </ac:spMkLst>
        </pc:spChg>
        <pc:spChg chg="add mod">
          <ac:chgData name="Chi Song" userId="1292ef58-85c6-4334-b179-15db7194ddf7" providerId="ADAL" clId="{7A0A21DA-116A-4AE1-A13B-B5E23C393310}" dt="2020-06-11T01:27:56.742" v="14023" actId="1076"/>
          <ac:spMkLst>
            <pc:docMk/>
            <pc:sldMk cId="2079316885" sldId="299"/>
            <ac:spMk id="25" creationId="{FC2AA848-2E5B-4056-A825-9AB4FC1AE784}"/>
          </ac:spMkLst>
        </pc:spChg>
        <pc:spChg chg="add mod">
          <ac:chgData name="Chi Song" userId="1292ef58-85c6-4334-b179-15db7194ddf7" providerId="ADAL" clId="{7A0A21DA-116A-4AE1-A13B-B5E23C393310}" dt="2020-06-11T01:29:06.697" v="14054" actId="1076"/>
          <ac:spMkLst>
            <pc:docMk/>
            <pc:sldMk cId="2079316885" sldId="299"/>
            <ac:spMk id="27" creationId="{668C08DC-01B9-4DB9-B3AF-18F648E9C3A8}"/>
          </ac:spMkLst>
        </pc:spChg>
        <pc:spChg chg="add del">
          <ac:chgData name="Chi Song" userId="1292ef58-85c6-4334-b179-15db7194ddf7" providerId="ADAL" clId="{7A0A21DA-116A-4AE1-A13B-B5E23C393310}" dt="2020-06-11T01:29:09.550" v="14056" actId="22"/>
          <ac:spMkLst>
            <pc:docMk/>
            <pc:sldMk cId="2079316885" sldId="299"/>
            <ac:spMk id="29" creationId="{BEAD3E95-EFC6-48C5-A5F2-26A7BB1A4DB5}"/>
          </ac:spMkLst>
        </pc:spChg>
        <pc:picChg chg="add del">
          <ac:chgData name="Chi Song" userId="1292ef58-85c6-4334-b179-15db7194ddf7" providerId="ADAL" clId="{7A0A21DA-116A-4AE1-A13B-B5E23C393310}" dt="2020-06-11T01:24:12.193" v="13972" actId="478"/>
          <ac:picMkLst>
            <pc:docMk/>
            <pc:sldMk cId="2079316885" sldId="299"/>
            <ac:picMk id="5" creationId="{8A2A997B-2FEC-40DE-BCFA-5AB152332FF1}"/>
          </ac:picMkLst>
        </pc:picChg>
        <pc:picChg chg="add">
          <ac:chgData name="Chi Song" userId="1292ef58-85c6-4334-b179-15db7194ddf7" providerId="ADAL" clId="{7A0A21DA-116A-4AE1-A13B-B5E23C393310}" dt="2020-06-11T01:24:16.728" v="13976" actId="22"/>
          <ac:picMkLst>
            <pc:docMk/>
            <pc:sldMk cId="2079316885" sldId="299"/>
            <ac:picMk id="7" creationId="{35C5FD87-52CD-423F-B9C5-360763B7F454}"/>
          </ac:picMkLst>
        </pc:picChg>
      </pc:sldChg>
      <pc:sldChg chg="addSp delSp modSp add del mod">
        <pc:chgData name="Chi Song" userId="1292ef58-85c6-4334-b179-15db7194ddf7" providerId="ADAL" clId="{7A0A21DA-116A-4AE1-A13B-B5E23C393310}" dt="2020-06-11T01:29:00.093" v="14052" actId="1076"/>
        <pc:sldMkLst>
          <pc:docMk/>
          <pc:sldMk cId="1352644305" sldId="300"/>
        </pc:sldMkLst>
        <pc:spChg chg="mod">
          <ac:chgData name="Chi Song" userId="1292ef58-85c6-4334-b179-15db7194ddf7" providerId="ADAL" clId="{7A0A21DA-116A-4AE1-A13B-B5E23C393310}" dt="2020-06-11T01:24:26.932" v="13978" actId="5793"/>
          <ac:spMkLst>
            <pc:docMk/>
            <pc:sldMk cId="1352644305" sldId="300"/>
            <ac:spMk id="3" creationId="{7E8F9A79-314F-4437-ACB9-1F0280068686}"/>
          </ac:spMkLst>
        </pc:spChg>
        <pc:spChg chg="add mod">
          <ac:chgData name="Chi Song" userId="1292ef58-85c6-4334-b179-15db7194ddf7" providerId="ADAL" clId="{7A0A21DA-116A-4AE1-A13B-B5E23C393310}" dt="2020-06-11T01:28:26.988" v="14033" actId="1076"/>
          <ac:spMkLst>
            <pc:docMk/>
            <pc:sldMk cId="1352644305" sldId="300"/>
            <ac:spMk id="9" creationId="{E3C4AB93-6F45-4B09-9501-76459D6E7064}"/>
          </ac:spMkLst>
        </pc:spChg>
        <pc:spChg chg="add mod">
          <ac:chgData name="Chi Song" userId="1292ef58-85c6-4334-b179-15db7194ddf7" providerId="ADAL" clId="{7A0A21DA-116A-4AE1-A13B-B5E23C393310}" dt="2020-06-11T01:28:29.189" v="14035" actId="1076"/>
          <ac:spMkLst>
            <pc:docMk/>
            <pc:sldMk cId="1352644305" sldId="300"/>
            <ac:spMk id="11" creationId="{2002B704-BBDC-4FDC-BEE0-3ED36EB047C2}"/>
          </ac:spMkLst>
        </pc:spChg>
        <pc:spChg chg="add mod">
          <ac:chgData name="Chi Song" userId="1292ef58-85c6-4334-b179-15db7194ddf7" providerId="ADAL" clId="{7A0A21DA-116A-4AE1-A13B-B5E23C393310}" dt="2020-06-11T01:28:36.748" v="14037" actId="1076"/>
          <ac:spMkLst>
            <pc:docMk/>
            <pc:sldMk cId="1352644305" sldId="300"/>
            <ac:spMk id="13" creationId="{801271AD-81EC-46F3-98C8-E99785E8202E}"/>
          </ac:spMkLst>
        </pc:spChg>
        <pc:spChg chg="add mod">
          <ac:chgData name="Chi Song" userId="1292ef58-85c6-4334-b179-15db7194ddf7" providerId="ADAL" clId="{7A0A21DA-116A-4AE1-A13B-B5E23C393310}" dt="2020-06-11T01:28:38.873" v="14039" actId="1076"/>
          <ac:spMkLst>
            <pc:docMk/>
            <pc:sldMk cId="1352644305" sldId="300"/>
            <ac:spMk id="15" creationId="{B201602A-FED6-4588-A0C2-0285C6B2A4CD}"/>
          </ac:spMkLst>
        </pc:spChg>
        <pc:spChg chg="add">
          <ac:chgData name="Chi Song" userId="1292ef58-85c6-4334-b179-15db7194ddf7" providerId="ADAL" clId="{7A0A21DA-116A-4AE1-A13B-B5E23C393310}" dt="2020-06-11T01:28:39.157" v="14040" actId="22"/>
          <ac:spMkLst>
            <pc:docMk/>
            <pc:sldMk cId="1352644305" sldId="300"/>
            <ac:spMk id="17" creationId="{E6B4ECFC-9166-44EA-A318-C0033438F2F5}"/>
          </ac:spMkLst>
        </pc:spChg>
        <pc:spChg chg="add mod">
          <ac:chgData name="Chi Song" userId="1292ef58-85c6-4334-b179-15db7194ddf7" providerId="ADAL" clId="{7A0A21DA-116A-4AE1-A13B-B5E23C393310}" dt="2020-06-11T01:28:44.799" v="14042" actId="1076"/>
          <ac:spMkLst>
            <pc:docMk/>
            <pc:sldMk cId="1352644305" sldId="300"/>
            <ac:spMk id="19" creationId="{339D8792-10BD-46B7-9B62-4AC4E02A0A1C}"/>
          </ac:spMkLst>
        </pc:spChg>
        <pc:spChg chg="add mod">
          <ac:chgData name="Chi Song" userId="1292ef58-85c6-4334-b179-15db7194ddf7" providerId="ADAL" clId="{7A0A21DA-116A-4AE1-A13B-B5E23C393310}" dt="2020-06-11T01:28:48.039" v="14044" actId="1076"/>
          <ac:spMkLst>
            <pc:docMk/>
            <pc:sldMk cId="1352644305" sldId="300"/>
            <ac:spMk id="21" creationId="{1F299CCF-CB8E-463E-9B61-86DA2A982570}"/>
          </ac:spMkLst>
        </pc:spChg>
        <pc:spChg chg="add mod">
          <ac:chgData name="Chi Song" userId="1292ef58-85c6-4334-b179-15db7194ddf7" providerId="ADAL" clId="{7A0A21DA-116A-4AE1-A13B-B5E23C393310}" dt="2020-06-11T01:28:50.679" v="14046" actId="1076"/>
          <ac:spMkLst>
            <pc:docMk/>
            <pc:sldMk cId="1352644305" sldId="300"/>
            <ac:spMk id="23" creationId="{9517FC55-4E43-4256-BF17-19E398639CA2}"/>
          </ac:spMkLst>
        </pc:spChg>
        <pc:spChg chg="add mod">
          <ac:chgData name="Chi Song" userId="1292ef58-85c6-4334-b179-15db7194ddf7" providerId="ADAL" clId="{7A0A21DA-116A-4AE1-A13B-B5E23C393310}" dt="2020-06-11T01:28:54.135" v="14048" actId="1076"/>
          <ac:spMkLst>
            <pc:docMk/>
            <pc:sldMk cId="1352644305" sldId="300"/>
            <ac:spMk id="25" creationId="{F8D61074-801E-4F5D-B9BB-20B7CFCC72F6}"/>
          </ac:spMkLst>
        </pc:spChg>
        <pc:spChg chg="add mod">
          <ac:chgData name="Chi Song" userId="1292ef58-85c6-4334-b179-15db7194ddf7" providerId="ADAL" clId="{7A0A21DA-116A-4AE1-A13B-B5E23C393310}" dt="2020-06-11T01:28:56.751" v="14050" actId="1076"/>
          <ac:spMkLst>
            <pc:docMk/>
            <pc:sldMk cId="1352644305" sldId="300"/>
            <ac:spMk id="27" creationId="{FA3AF2CE-BC1F-4FEE-85EE-C1DF20652F33}"/>
          </ac:spMkLst>
        </pc:spChg>
        <pc:spChg chg="add mod">
          <ac:chgData name="Chi Song" userId="1292ef58-85c6-4334-b179-15db7194ddf7" providerId="ADAL" clId="{7A0A21DA-116A-4AE1-A13B-B5E23C393310}" dt="2020-06-11T01:29:00.093" v="14052" actId="1076"/>
          <ac:spMkLst>
            <pc:docMk/>
            <pc:sldMk cId="1352644305" sldId="300"/>
            <ac:spMk id="29" creationId="{D18E62E8-822F-46B1-AF29-FC2F0FF8913C}"/>
          </ac:spMkLst>
        </pc:spChg>
        <pc:picChg chg="add del">
          <ac:chgData name="Chi Song" userId="1292ef58-85c6-4334-b179-15db7194ddf7" providerId="ADAL" clId="{7A0A21DA-116A-4AE1-A13B-B5E23C393310}" dt="2020-06-11T01:24:15.633" v="13975" actId="478"/>
          <ac:picMkLst>
            <pc:docMk/>
            <pc:sldMk cId="1352644305" sldId="300"/>
            <ac:picMk id="5" creationId="{E224026D-85F4-4D64-A110-9453ECF20F44}"/>
          </ac:picMkLst>
        </pc:picChg>
        <pc:picChg chg="add">
          <ac:chgData name="Chi Song" userId="1292ef58-85c6-4334-b179-15db7194ddf7" providerId="ADAL" clId="{7A0A21DA-116A-4AE1-A13B-B5E23C393310}" dt="2020-06-11T01:24:17.491" v="13977" actId="22"/>
          <ac:picMkLst>
            <pc:docMk/>
            <pc:sldMk cId="1352644305" sldId="300"/>
            <ac:picMk id="7" creationId="{1A923E05-0CDA-4134-8980-2C06125FABC4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4:16:32.795" v="15846" actId="20577"/>
        <pc:sldMkLst>
          <pc:docMk/>
          <pc:sldMk cId="1482984663" sldId="301"/>
        </pc:sldMkLst>
        <pc:spChg chg="mod">
          <ac:chgData name="Chi Song" userId="1292ef58-85c6-4334-b179-15db7194ddf7" providerId="ADAL" clId="{7A0A21DA-116A-4AE1-A13B-B5E23C393310}" dt="2020-06-11T04:16:32.795" v="15846" actId="20577"/>
          <ac:spMkLst>
            <pc:docMk/>
            <pc:sldMk cId="1482984663" sldId="301"/>
            <ac:spMk id="2" creationId="{A2BACB6A-F0A9-4F12-BCCC-79E2C5FACDC8}"/>
          </ac:spMkLst>
        </pc:spChg>
        <pc:spChg chg="del mod">
          <ac:chgData name="Chi Song" userId="1292ef58-85c6-4334-b179-15db7194ddf7" providerId="ADAL" clId="{7A0A21DA-116A-4AE1-A13B-B5E23C393310}" dt="2020-06-11T03:02:45.637" v="14790" actId="478"/>
          <ac:spMkLst>
            <pc:docMk/>
            <pc:sldMk cId="1482984663" sldId="301"/>
            <ac:spMk id="3" creationId="{B3A3DC30-64EB-43F5-B320-CE115FE78156}"/>
          </ac:spMkLst>
        </pc:spChg>
        <pc:spChg chg="add del mod">
          <ac:chgData name="Chi Song" userId="1292ef58-85c6-4334-b179-15db7194ddf7" providerId="ADAL" clId="{7A0A21DA-116A-4AE1-A13B-B5E23C393310}" dt="2020-06-11T03:02:48.955" v="14791" actId="478"/>
          <ac:spMkLst>
            <pc:docMk/>
            <pc:sldMk cId="1482984663" sldId="301"/>
            <ac:spMk id="5" creationId="{E44F70A4-2AB6-403B-9995-8F69E26B866E}"/>
          </ac:spMkLst>
        </pc:spChg>
        <pc:picChg chg="add del mod">
          <ac:chgData name="Chi Song" userId="1292ef58-85c6-4334-b179-15db7194ddf7" providerId="ADAL" clId="{7A0A21DA-116A-4AE1-A13B-B5E23C393310}" dt="2020-06-11T03:03:57.089" v="14796" actId="478"/>
          <ac:picMkLst>
            <pc:docMk/>
            <pc:sldMk cId="1482984663" sldId="301"/>
            <ac:picMk id="7" creationId="{13EA25A8-BAD1-4363-9B91-D0C6DCF28D5B}"/>
          </ac:picMkLst>
        </pc:picChg>
        <pc:picChg chg="add mod">
          <ac:chgData name="Chi Song" userId="1292ef58-85c6-4334-b179-15db7194ddf7" providerId="ADAL" clId="{7A0A21DA-116A-4AE1-A13B-B5E23C393310}" dt="2020-06-11T03:05:15.445" v="14804" actId="26606"/>
          <ac:picMkLst>
            <pc:docMk/>
            <pc:sldMk cId="1482984663" sldId="301"/>
            <ac:picMk id="9" creationId="{C742BD59-28F1-4959-9093-2AB0B28FB3B6}"/>
          </ac:picMkLst>
        </pc:picChg>
        <pc:picChg chg="add mod">
          <ac:chgData name="Chi Song" userId="1292ef58-85c6-4334-b179-15db7194ddf7" providerId="ADAL" clId="{7A0A21DA-116A-4AE1-A13B-B5E23C393310}" dt="2020-06-11T03:05:26.367" v="14805" actId="1076"/>
          <ac:picMkLst>
            <pc:docMk/>
            <pc:sldMk cId="1482984663" sldId="301"/>
            <ac:picMk id="11" creationId="{A37F16A9-553B-44A5-BB2B-AEBDEC57F381}"/>
          </ac:picMkLst>
        </pc:picChg>
      </pc:sldChg>
      <pc:sldChg chg="addSp delSp modSp add mod chgLayout">
        <pc:chgData name="Chi Song" userId="1292ef58-85c6-4334-b179-15db7194ddf7" providerId="ADAL" clId="{7A0A21DA-116A-4AE1-A13B-B5E23C393310}" dt="2020-06-11T05:44:33.552" v="16197" actId="1076"/>
        <pc:sldMkLst>
          <pc:docMk/>
          <pc:sldMk cId="2209074761" sldId="302"/>
        </pc:sldMkLst>
        <pc:spChg chg="mod ord">
          <ac:chgData name="Chi Song" userId="1292ef58-85c6-4334-b179-15db7194ddf7" providerId="ADAL" clId="{7A0A21DA-116A-4AE1-A13B-B5E23C393310}" dt="2020-06-11T04:49:09.232" v="15923" actId="700"/>
          <ac:spMkLst>
            <pc:docMk/>
            <pc:sldMk cId="2209074761" sldId="302"/>
            <ac:spMk id="2" creationId="{A2BACB6A-F0A9-4F12-BCCC-79E2C5FACDC8}"/>
          </ac:spMkLst>
        </pc:spChg>
        <pc:spChg chg="add mod ord">
          <ac:chgData name="Chi Song" userId="1292ef58-85c6-4334-b179-15db7194ddf7" providerId="ADAL" clId="{7A0A21DA-116A-4AE1-A13B-B5E23C393310}" dt="2020-06-11T04:49:39.451" v="15948" actId="6549"/>
          <ac:spMkLst>
            <pc:docMk/>
            <pc:sldMk cId="2209074761" sldId="302"/>
            <ac:spMk id="5" creationId="{8D6EC247-14B6-4EC6-8177-828CFDD6EEDE}"/>
          </ac:spMkLst>
        </pc:spChg>
        <pc:graphicFrameChg chg="add del mod modGraphic">
          <ac:chgData name="Chi Song" userId="1292ef58-85c6-4334-b179-15db7194ddf7" providerId="ADAL" clId="{7A0A21DA-116A-4AE1-A13B-B5E23C393310}" dt="2020-06-11T04:49:45.607" v="15949" actId="478"/>
          <ac:graphicFrameMkLst>
            <pc:docMk/>
            <pc:sldMk cId="2209074761" sldId="302"/>
            <ac:graphicFrameMk id="3" creationId="{6788C1AA-AA6D-4822-9DAD-A62210D80E0B}"/>
          </ac:graphicFrameMkLst>
        </pc:graphicFrameChg>
        <pc:graphicFrameChg chg="add mod">
          <ac:chgData name="Chi Song" userId="1292ef58-85c6-4334-b179-15db7194ddf7" providerId="ADAL" clId="{7A0A21DA-116A-4AE1-A13B-B5E23C393310}" dt="2020-06-11T05:44:33.552" v="16197" actId="1076"/>
          <ac:graphicFrameMkLst>
            <pc:docMk/>
            <pc:sldMk cId="2209074761" sldId="302"/>
            <ac:graphicFrameMk id="6" creationId="{BC4D5996-FC6C-4188-A3F1-2873D7761B06}"/>
          </ac:graphicFrameMkLst>
        </pc:graphicFrameChg>
        <pc:picChg chg="del">
          <ac:chgData name="Chi Song" userId="1292ef58-85c6-4334-b179-15db7194ddf7" providerId="ADAL" clId="{7A0A21DA-116A-4AE1-A13B-B5E23C393310}" dt="2020-06-11T03:07:06.852" v="14901" actId="478"/>
          <ac:picMkLst>
            <pc:docMk/>
            <pc:sldMk cId="2209074761" sldId="302"/>
            <ac:picMk id="9" creationId="{C742BD59-28F1-4959-9093-2AB0B28FB3B6}"/>
          </ac:picMkLst>
        </pc:picChg>
        <pc:picChg chg="del">
          <ac:chgData name="Chi Song" userId="1292ef58-85c6-4334-b179-15db7194ddf7" providerId="ADAL" clId="{7A0A21DA-116A-4AE1-A13B-B5E23C393310}" dt="2020-06-11T03:07:07.227" v="14902" actId="478"/>
          <ac:picMkLst>
            <pc:docMk/>
            <pc:sldMk cId="2209074761" sldId="302"/>
            <ac:picMk id="11" creationId="{A37F16A9-553B-44A5-BB2B-AEBDEC57F381}"/>
          </ac:picMkLst>
        </pc:picChg>
      </pc:sldChg>
      <pc:sldChg chg="addSp delSp modSp add mod">
        <pc:chgData name="Chi Song" userId="1292ef58-85c6-4334-b179-15db7194ddf7" providerId="ADAL" clId="{7A0A21DA-116A-4AE1-A13B-B5E23C393310}" dt="2020-06-11T04:45:36.798" v="15913" actId="6549"/>
        <pc:sldMkLst>
          <pc:docMk/>
          <pc:sldMk cId="1264363782" sldId="303"/>
        </pc:sldMkLst>
        <pc:spChg chg="mod">
          <ac:chgData name="Chi Song" userId="1292ef58-85c6-4334-b179-15db7194ddf7" providerId="ADAL" clId="{7A0A21DA-116A-4AE1-A13B-B5E23C393310}" dt="2020-06-11T04:16:19.416" v="15842" actId="20577"/>
          <ac:spMkLst>
            <pc:docMk/>
            <pc:sldMk cId="1264363782" sldId="303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4:45:36.798" v="15913" actId="6549"/>
          <ac:spMkLst>
            <pc:docMk/>
            <pc:sldMk cId="1264363782" sldId="303"/>
            <ac:spMk id="3" creationId="{B3A3DC30-64EB-43F5-B320-CE115FE78156}"/>
          </ac:spMkLst>
        </pc:spChg>
        <pc:grpChg chg="add del">
          <ac:chgData name="Chi Song" userId="1292ef58-85c6-4334-b179-15db7194ddf7" providerId="ADAL" clId="{7A0A21DA-116A-4AE1-A13B-B5E23C393310}" dt="2020-06-11T03:38:03.440" v="15418" actId="21"/>
          <ac:grpSpMkLst>
            <pc:docMk/>
            <pc:sldMk cId="1264363782" sldId="303"/>
            <ac:grpSpMk id="4" creationId="{4F7BEBFB-85FF-4618-8692-DB1EEBD1A2A1}"/>
          </ac:grpSpMkLst>
        </pc:grpChg>
        <pc:grpChg chg="del mod">
          <ac:chgData name="Chi Song" userId="1292ef58-85c6-4334-b179-15db7194ddf7" providerId="ADAL" clId="{7A0A21DA-116A-4AE1-A13B-B5E23C393310}" dt="2020-06-11T03:32:03.040" v="14995" actId="478"/>
          <ac:grpSpMkLst>
            <pc:docMk/>
            <pc:sldMk cId="1264363782" sldId="303"/>
            <ac:grpSpMk id="13" creationId="{BC65C34A-7BA7-43B7-9E25-E506E06C2AFC}"/>
          </ac:grpSpMkLst>
        </pc:grpChg>
      </pc:sldChg>
      <pc:sldChg chg="addSp modSp add mod">
        <pc:chgData name="Chi Song" userId="1292ef58-85c6-4334-b179-15db7194ddf7" providerId="ADAL" clId="{7A0A21DA-116A-4AE1-A13B-B5E23C393310}" dt="2020-06-12T06:09:19.092" v="29470" actId="20577"/>
        <pc:sldMkLst>
          <pc:docMk/>
          <pc:sldMk cId="915049903" sldId="304"/>
        </pc:sldMkLst>
        <pc:spChg chg="mod">
          <ac:chgData name="Chi Song" userId="1292ef58-85c6-4334-b179-15db7194ddf7" providerId="ADAL" clId="{7A0A21DA-116A-4AE1-A13B-B5E23C393310}" dt="2020-06-11T05:46:56.357" v="16229" actId="5793"/>
          <ac:spMkLst>
            <pc:docMk/>
            <pc:sldMk cId="915049903" sldId="304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6:09:19.092" v="29470" actId="20577"/>
          <ac:spMkLst>
            <pc:docMk/>
            <pc:sldMk cId="915049903" sldId="304"/>
            <ac:spMk id="3" creationId="{B3A3DC30-64EB-43F5-B320-CE115FE78156}"/>
          </ac:spMkLst>
        </pc:spChg>
        <pc:picChg chg="add mod">
          <ac:chgData name="Chi Song" userId="1292ef58-85c6-4334-b179-15db7194ddf7" providerId="ADAL" clId="{7A0A21DA-116A-4AE1-A13B-B5E23C393310}" dt="2020-06-11T05:57:52.889" v="16566" actId="1076"/>
          <ac:picMkLst>
            <pc:docMk/>
            <pc:sldMk cId="915049903" sldId="304"/>
            <ac:picMk id="5" creationId="{2D40ED6B-A55C-401B-9F25-6149B1F44FFD}"/>
          </ac:picMkLst>
        </pc:picChg>
      </pc:sldChg>
      <pc:sldChg chg="modSp add mod">
        <pc:chgData name="Chi Song" userId="1292ef58-85c6-4334-b179-15db7194ddf7" providerId="ADAL" clId="{7A0A21DA-116A-4AE1-A13B-B5E23C393310}" dt="2020-06-11T05:57:40.790" v="16557" actId="20577"/>
        <pc:sldMkLst>
          <pc:docMk/>
          <pc:sldMk cId="1836674995" sldId="305"/>
        </pc:sldMkLst>
        <pc:spChg chg="mod">
          <ac:chgData name="Chi Song" userId="1292ef58-85c6-4334-b179-15db7194ddf7" providerId="ADAL" clId="{7A0A21DA-116A-4AE1-A13B-B5E23C393310}" dt="2020-06-11T05:55:38.990" v="16339" actId="20577"/>
          <ac:spMkLst>
            <pc:docMk/>
            <pc:sldMk cId="1836674995" sldId="305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5:57:40.790" v="16557" actId="20577"/>
          <ac:spMkLst>
            <pc:docMk/>
            <pc:sldMk cId="1836674995" sldId="305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1T09:22:42.761" v="21413" actId="6549"/>
        <pc:sldMkLst>
          <pc:docMk/>
          <pc:sldMk cId="521971523" sldId="306"/>
        </pc:sldMkLst>
        <pc:spChg chg="mod">
          <ac:chgData name="Chi Song" userId="1292ef58-85c6-4334-b179-15db7194ddf7" providerId="ADAL" clId="{7A0A21DA-116A-4AE1-A13B-B5E23C393310}" dt="2020-06-11T09:05:39.172" v="20744" actId="20577"/>
          <ac:spMkLst>
            <pc:docMk/>
            <pc:sldMk cId="521971523" sldId="306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9:22:42.761" v="21413" actId="6549"/>
          <ac:spMkLst>
            <pc:docMk/>
            <pc:sldMk cId="521971523" sldId="306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2T01:28:45.561" v="25034" actId="6549"/>
        <pc:sldMkLst>
          <pc:docMk/>
          <pc:sldMk cId="1318601255" sldId="307"/>
        </pc:sldMkLst>
        <pc:spChg chg="mod">
          <ac:chgData name="Chi Song" userId="1292ef58-85c6-4334-b179-15db7194ddf7" providerId="ADAL" clId="{7A0A21DA-116A-4AE1-A13B-B5E23C393310}" dt="2020-06-11T06:08:21.616" v="16677" actId="20577"/>
          <ac:spMkLst>
            <pc:docMk/>
            <pc:sldMk cId="1318601255" sldId="30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1:28:45.561" v="25034" actId="6549"/>
          <ac:spMkLst>
            <pc:docMk/>
            <pc:sldMk cId="1318601255" sldId="307"/>
            <ac:spMk id="3" creationId="{B3A3DC30-64EB-43F5-B320-CE115FE78156}"/>
          </ac:spMkLst>
        </pc:spChg>
      </pc:sldChg>
      <pc:sldChg chg="modSp new mod">
        <pc:chgData name="Chi Song" userId="1292ef58-85c6-4334-b179-15db7194ddf7" providerId="ADAL" clId="{7A0A21DA-116A-4AE1-A13B-B5E23C393310}" dt="2020-06-12T01:04:14.864" v="24501" actId="6549"/>
        <pc:sldMkLst>
          <pc:docMk/>
          <pc:sldMk cId="2693240861" sldId="308"/>
        </pc:sldMkLst>
        <pc:spChg chg="mod">
          <ac:chgData name="Chi Song" userId="1292ef58-85c6-4334-b179-15db7194ddf7" providerId="ADAL" clId="{7A0A21DA-116A-4AE1-A13B-B5E23C393310}" dt="2020-06-11T06:10:12.416" v="16691" actId="20577"/>
          <ac:spMkLst>
            <pc:docMk/>
            <pc:sldMk cId="2693240861" sldId="308"/>
            <ac:spMk id="2" creationId="{FB9F4A48-5A4C-4255-AE49-46BCC81BA922}"/>
          </ac:spMkLst>
        </pc:spChg>
        <pc:spChg chg="mod">
          <ac:chgData name="Chi Song" userId="1292ef58-85c6-4334-b179-15db7194ddf7" providerId="ADAL" clId="{7A0A21DA-116A-4AE1-A13B-B5E23C393310}" dt="2020-06-12T01:04:14.864" v="24501" actId="6549"/>
          <ac:spMkLst>
            <pc:docMk/>
            <pc:sldMk cId="2693240861" sldId="308"/>
            <ac:spMk id="3" creationId="{59A48CD5-FBB0-4888-BA28-B64BB7E1447A}"/>
          </ac:spMkLst>
        </pc:spChg>
      </pc:sldChg>
      <pc:sldChg chg="delSp modSp add mod">
        <pc:chgData name="Chi Song" userId="1292ef58-85c6-4334-b179-15db7194ddf7" providerId="ADAL" clId="{7A0A21DA-116A-4AE1-A13B-B5E23C393310}" dt="2020-06-11T07:33:41.303" v="17630" actId="20577"/>
        <pc:sldMkLst>
          <pc:docMk/>
          <pc:sldMk cId="62984722" sldId="309"/>
        </pc:sldMkLst>
        <pc:spChg chg="mod">
          <ac:chgData name="Chi Song" userId="1292ef58-85c6-4334-b179-15db7194ddf7" providerId="ADAL" clId="{7A0A21DA-116A-4AE1-A13B-B5E23C393310}" dt="2020-06-11T07:33:41.303" v="17630" actId="20577"/>
          <ac:spMkLst>
            <pc:docMk/>
            <pc:sldMk cId="62984722" sldId="309"/>
            <ac:spMk id="3" creationId="{B3A3DC30-64EB-43F5-B320-CE115FE78156}"/>
          </ac:spMkLst>
        </pc:spChg>
        <pc:grpChg chg="del">
          <ac:chgData name="Chi Song" userId="1292ef58-85c6-4334-b179-15db7194ddf7" providerId="ADAL" clId="{7A0A21DA-116A-4AE1-A13B-B5E23C393310}" dt="2020-06-11T07:30:50.204" v="17350" actId="478"/>
          <ac:grpSpMkLst>
            <pc:docMk/>
            <pc:sldMk cId="62984722" sldId="309"/>
            <ac:grpSpMk id="16" creationId="{00D99117-6F8F-41BC-A606-B12A2CB584C7}"/>
          </ac:grpSpMkLst>
        </pc:grpChg>
        <pc:cxnChg chg="mod">
          <ac:chgData name="Chi Song" userId="1292ef58-85c6-4334-b179-15db7194ddf7" providerId="ADAL" clId="{7A0A21DA-116A-4AE1-A13B-B5E23C393310}" dt="2020-06-11T07:30:50.204" v="17350" actId="478"/>
          <ac:cxnSpMkLst>
            <pc:docMk/>
            <pc:sldMk cId="62984722" sldId="309"/>
            <ac:cxnSpMk id="9" creationId="{DCE9AF05-940E-476A-B75D-0D7E57EC17D6}"/>
          </ac:cxnSpMkLst>
        </pc:cxnChg>
      </pc:sldChg>
      <pc:sldChg chg="addSp delSp modSp add mod">
        <pc:chgData name="Chi Song" userId="1292ef58-85c6-4334-b179-15db7194ddf7" providerId="ADAL" clId="{7A0A21DA-116A-4AE1-A13B-B5E23C393310}" dt="2020-06-12T03:57:19.439" v="29436" actId="1076"/>
        <pc:sldMkLst>
          <pc:docMk/>
          <pc:sldMk cId="2936364592" sldId="310"/>
        </pc:sldMkLst>
        <pc:spChg chg="mod">
          <ac:chgData name="Chi Song" userId="1292ef58-85c6-4334-b179-15db7194ddf7" providerId="ADAL" clId="{7A0A21DA-116A-4AE1-A13B-B5E23C393310}" dt="2020-06-11T07:38:22.035" v="17651" actId="20577"/>
          <ac:spMkLst>
            <pc:docMk/>
            <pc:sldMk cId="2936364592" sldId="310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7:43:49.951" v="18148" actId="20577"/>
          <ac:spMkLst>
            <pc:docMk/>
            <pc:sldMk cId="2936364592" sldId="310"/>
            <ac:spMk id="3" creationId="{B3A3DC30-64EB-43F5-B320-CE115FE78156}"/>
          </ac:spMkLst>
        </pc:spChg>
        <pc:spChg chg="add mod">
          <ac:chgData name="Chi Song" userId="1292ef58-85c6-4334-b179-15db7194ddf7" providerId="ADAL" clId="{7A0A21DA-116A-4AE1-A13B-B5E23C393310}" dt="2020-06-12T03:57:19.439" v="29436" actId="1076"/>
          <ac:spMkLst>
            <pc:docMk/>
            <pc:sldMk cId="2936364592" sldId="310"/>
            <ac:spMk id="6" creationId="{5B17BD07-05F6-40D6-9BD0-1680B1DD3DE7}"/>
          </ac:spMkLst>
        </pc:spChg>
        <pc:picChg chg="add mod">
          <ac:chgData name="Chi Song" userId="1292ef58-85c6-4334-b179-15db7194ddf7" providerId="ADAL" clId="{7A0A21DA-116A-4AE1-A13B-B5E23C393310}" dt="2020-06-12T03:57:19.439" v="29436" actId="1076"/>
          <ac:picMkLst>
            <pc:docMk/>
            <pc:sldMk cId="2936364592" sldId="310"/>
            <ac:picMk id="5" creationId="{FD1BDB6B-830F-486E-B022-25D9A510A269}"/>
          </ac:picMkLst>
        </pc:picChg>
        <pc:picChg chg="add del">
          <ac:chgData name="Chi Song" userId="1292ef58-85c6-4334-b179-15db7194ddf7" providerId="ADAL" clId="{7A0A21DA-116A-4AE1-A13B-B5E23C393310}" dt="2020-06-11T07:44:11.595" v="18150" actId="22"/>
          <ac:picMkLst>
            <pc:docMk/>
            <pc:sldMk cId="2936364592" sldId="310"/>
            <ac:picMk id="8" creationId="{5EA187F7-4378-49FD-9389-D68AEA172516}"/>
          </ac:picMkLst>
        </pc:picChg>
      </pc:sldChg>
      <pc:sldChg chg="addSp delSp modSp add mod">
        <pc:chgData name="Chi Song" userId="1292ef58-85c6-4334-b179-15db7194ddf7" providerId="ADAL" clId="{7A0A21DA-116A-4AE1-A13B-B5E23C393310}" dt="2020-06-12T03:57:07.281" v="29434" actId="1076"/>
        <pc:sldMkLst>
          <pc:docMk/>
          <pc:sldMk cId="2388978189" sldId="311"/>
        </pc:sldMkLst>
        <pc:spChg chg="mod ord">
          <ac:chgData name="Chi Song" userId="1292ef58-85c6-4334-b179-15db7194ddf7" providerId="ADAL" clId="{7A0A21DA-116A-4AE1-A13B-B5E23C393310}" dt="2020-06-11T07:53:35.454" v="18875" actId="20577"/>
          <ac:spMkLst>
            <pc:docMk/>
            <pc:sldMk cId="2388978189" sldId="311"/>
            <ac:spMk id="3" creationId="{B3A3DC30-64EB-43F5-B320-CE115FE78156}"/>
          </ac:spMkLst>
        </pc:spChg>
        <pc:spChg chg="del">
          <ac:chgData name="Chi Song" userId="1292ef58-85c6-4334-b179-15db7194ddf7" providerId="ADAL" clId="{7A0A21DA-116A-4AE1-A13B-B5E23C393310}" dt="2020-06-11T07:44:20.430" v="18153" actId="478"/>
          <ac:spMkLst>
            <pc:docMk/>
            <pc:sldMk cId="2388978189" sldId="311"/>
            <ac:spMk id="6" creationId="{5B17BD07-05F6-40D6-9BD0-1680B1DD3DE7}"/>
          </ac:spMkLst>
        </pc:spChg>
        <pc:picChg chg="del">
          <ac:chgData name="Chi Song" userId="1292ef58-85c6-4334-b179-15db7194ddf7" providerId="ADAL" clId="{7A0A21DA-116A-4AE1-A13B-B5E23C393310}" dt="2020-06-11T07:44:18.837" v="18152" actId="478"/>
          <ac:picMkLst>
            <pc:docMk/>
            <pc:sldMk cId="2388978189" sldId="311"/>
            <ac:picMk id="5" creationId="{FD1BDB6B-830F-486E-B022-25D9A510A269}"/>
          </ac:picMkLst>
        </pc:picChg>
        <pc:picChg chg="add mod">
          <ac:chgData name="Chi Song" userId="1292ef58-85c6-4334-b179-15db7194ddf7" providerId="ADAL" clId="{7A0A21DA-116A-4AE1-A13B-B5E23C393310}" dt="2020-06-12T03:57:07.281" v="29434" actId="1076"/>
          <ac:picMkLst>
            <pc:docMk/>
            <pc:sldMk cId="2388978189" sldId="311"/>
            <ac:picMk id="7" creationId="{4CDC81FA-ACC4-4CA2-BE58-A1B2AFC1A5AA}"/>
          </ac:picMkLst>
        </pc:picChg>
      </pc:sldChg>
      <pc:sldChg chg="modSp add mod">
        <pc:chgData name="Chi Song" userId="1292ef58-85c6-4334-b179-15db7194ddf7" providerId="ADAL" clId="{7A0A21DA-116A-4AE1-A13B-B5E23C393310}" dt="2020-06-11T08:06:35.562" v="19486" actId="20577"/>
        <pc:sldMkLst>
          <pc:docMk/>
          <pc:sldMk cId="2553352126" sldId="312"/>
        </pc:sldMkLst>
        <pc:spChg chg="mod">
          <ac:chgData name="Chi Song" userId="1292ef58-85c6-4334-b179-15db7194ddf7" providerId="ADAL" clId="{7A0A21DA-116A-4AE1-A13B-B5E23C393310}" dt="2020-06-11T07:51:18.790" v="18724" actId="20577"/>
          <ac:spMkLst>
            <pc:docMk/>
            <pc:sldMk cId="2553352126" sldId="312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06:35.562" v="19486" actId="20577"/>
          <ac:spMkLst>
            <pc:docMk/>
            <pc:sldMk cId="2553352126" sldId="312"/>
            <ac:spMk id="3" creationId="{B3A3DC30-64EB-43F5-B320-CE115FE78156}"/>
          </ac:spMkLst>
        </pc:spChg>
      </pc:sldChg>
      <pc:sldChg chg="add del">
        <pc:chgData name="Chi Song" userId="1292ef58-85c6-4334-b179-15db7194ddf7" providerId="ADAL" clId="{7A0A21DA-116A-4AE1-A13B-B5E23C393310}" dt="2020-06-11T07:51:29.800" v="18726" actId="47"/>
        <pc:sldMkLst>
          <pc:docMk/>
          <pc:sldMk cId="2705984612" sldId="313"/>
        </pc:sldMkLst>
      </pc:sldChg>
      <pc:sldChg chg="modSp add mod">
        <pc:chgData name="Chi Song" userId="1292ef58-85c6-4334-b179-15db7194ddf7" providerId="ADAL" clId="{7A0A21DA-116A-4AE1-A13B-B5E23C393310}" dt="2020-06-11T08:58:38.473" v="20678" actId="20577"/>
        <pc:sldMkLst>
          <pc:docMk/>
          <pc:sldMk cId="3649562193" sldId="314"/>
        </pc:sldMkLst>
        <pc:spChg chg="mod">
          <ac:chgData name="Chi Song" userId="1292ef58-85c6-4334-b179-15db7194ddf7" providerId="ADAL" clId="{7A0A21DA-116A-4AE1-A13B-B5E23C393310}" dt="2020-06-11T08:48:20.120" v="20152" actId="20577"/>
          <ac:spMkLst>
            <pc:docMk/>
            <pc:sldMk cId="3649562193" sldId="314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8:58:38.473" v="20678" actId="20577"/>
          <ac:spMkLst>
            <pc:docMk/>
            <pc:sldMk cId="3649562193" sldId="314"/>
            <ac:spMk id="3" creationId="{B3A3DC30-64EB-43F5-B320-CE115FE78156}"/>
          </ac:spMkLst>
        </pc:spChg>
      </pc:sldChg>
      <pc:sldChg chg="modSp new mod">
        <pc:chgData name="Chi Song" userId="1292ef58-85c6-4334-b179-15db7194ddf7" providerId="ADAL" clId="{7A0A21DA-116A-4AE1-A13B-B5E23C393310}" dt="2020-06-11T08:00:01.784" v="19356" actId="20577"/>
        <pc:sldMkLst>
          <pc:docMk/>
          <pc:sldMk cId="802208288" sldId="315"/>
        </pc:sldMkLst>
        <pc:spChg chg="mod">
          <ac:chgData name="Chi Song" userId="1292ef58-85c6-4334-b179-15db7194ddf7" providerId="ADAL" clId="{7A0A21DA-116A-4AE1-A13B-B5E23C393310}" dt="2020-06-11T07:55:34.860" v="19048" actId="20577"/>
          <ac:spMkLst>
            <pc:docMk/>
            <pc:sldMk cId="802208288" sldId="315"/>
            <ac:spMk id="2" creationId="{03B40ED4-EFA4-4EEA-A9D9-0AEC041A1F60}"/>
          </ac:spMkLst>
        </pc:spChg>
        <pc:spChg chg="mod">
          <ac:chgData name="Chi Song" userId="1292ef58-85c6-4334-b179-15db7194ddf7" providerId="ADAL" clId="{7A0A21DA-116A-4AE1-A13B-B5E23C393310}" dt="2020-06-11T08:00:01.784" v="19356" actId="20577"/>
          <ac:spMkLst>
            <pc:docMk/>
            <pc:sldMk cId="802208288" sldId="315"/>
            <ac:spMk id="3" creationId="{2F4CEA6B-C998-4CD9-BED4-AC7D90AA2A4D}"/>
          </ac:spMkLst>
        </pc:spChg>
      </pc:sldChg>
      <pc:sldChg chg="addSp delSp modSp new mod">
        <pc:chgData name="Chi Song" userId="1292ef58-85c6-4334-b179-15db7194ddf7" providerId="ADAL" clId="{7A0A21DA-116A-4AE1-A13B-B5E23C393310}" dt="2020-06-12T02:53:13.103" v="29425" actId="1076"/>
        <pc:sldMkLst>
          <pc:docMk/>
          <pc:sldMk cId="1998023215" sldId="316"/>
        </pc:sldMkLst>
        <pc:spChg chg="mod">
          <ac:chgData name="Chi Song" userId="1292ef58-85c6-4334-b179-15db7194ddf7" providerId="ADAL" clId="{7A0A21DA-116A-4AE1-A13B-B5E23C393310}" dt="2020-06-11T08:57:39.174" v="20607" actId="20577"/>
          <ac:spMkLst>
            <pc:docMk/>
            <pc:sldMk cId="1998023215" sldId="316"/>
            <ac:spMk id="2" creationId="{D7653C3F-3F78-4E10-9C17-181993998183}"/>
          </ac:spMkLst>
        </pc:spChg>
        <pc:spChg chg="del">
          <ac:chgData name="Chi Song" userId="1292ef58-85c6-4334-b179-15db7194ddf7" providerId="ADAL" clId="{7A0A21DA-116A-4AE1-A13B-B5E23C393310}" dt="2020-06-11T08:57:49.335" v="20608" actId="478"/>
          <ac:spMkLst>
            <pc:docMk/>
            <pc:sldMk cId="1998023215" sldId="316"/>
            <ac:spMk id="3" creationId="{3B47C99D-3A2C-479E-8D7F-4D7C66BA08B2}"/>
          </ac:spMkLst>
        </pc:spChg>
        <pc:spChg chg="add mod">
          <ac:chgData name="Chi Song" userId="1292ef58-85c6-4334-b179-15db7194ddf7" providerId="ADAL" clId="{7A0A21DA-116A-4AE1-A13B-B5E23C393310}" dt="2020-06-12T02:53:13.103" v="29425" actId="1076"/>
          <ac:spMkLst>
            <pc:docMk/>
            <pc:sldMk cId="1998023215" sldId="316"/>
            <ac:spMk id="6" creationId="{ED2FDAB5-BA7A-4383-A1C9-E12604EE4916}"/>
          </ac:spMkLst>
        </pc:spChg>
        <pc:spChg chg="add mod">
          <ac:chgData name="Chi Song" userId="1292ef58-85c6-4334-b179-15db7194ddf7" providerId="ADAL" clId="{7A0A21DA-116A-4AE1-A13B-B5E23C393310}" dt="2020-06-12T02:53:13.103" v="29425" actId="1076"/>
          <ac:spMkLst>
            <pc:docMk/>
            <pc:sldMk cId="1998023215" sldId="316"/>
            <ac:spMk id="7" creationId="{437B1F5E-2390-49AA-8AFF-A597921B73C6}"/>
          </ac:spMkLst>
        </pc:spChg>
        <pc:picChg chg="add mod">
          <ac:chgData name="Chi Song" userId="1292ef58-85c6-4334-b179-15db7194ddf7" providerId="ADAL" clId="{7A0A21DA-116A-4AE1-A13B-B5E23C393310}" dt="2020-06-12T02:53:13.103" v="29425" actId="1076"/>
          <ac:picMkLst>
            <pc:docMk/>
            <pc:sldMk cId="1998023215" sldId="316"/>
            <ac:picMk id="5" creationId="{DB9E4D83-B39E-4B6D-9A36-3394CF89A77D}"/>
          </ac:picMkLst>
        </pc:picChg>
      </pc:sldChg>
      <pc:sldChg chg="add del">
        <pc:chgData name="Chi Song" userId="1292ef58-85c6-4334-b179-15db7194ddf7" providerId="ADAL" clId="{7A0A21DA-116A-4AE1-A13B-B5E23C393310}" dt="2020-06-11T09:05:58.220" v="20753" actId="22"/>
        <pc:sldMkLst>
          <pc:docMk/>
          <pc:sldMk cId="1355386572" sldId="317"/>
        </pc:sldMkLst>
      </pc:sldChg>
      <pc:sldChg chg="modSp add mod">
        <pc:chgData name="Chi Song" userId="1292ef58-85c6-4334-b179-15db7194ddf7" providerId="ADAL" clId="{7A0A21DA-116A-4AE1-A13B-B5E23C393310}" dt="2020-06-11T09:41:32.649" v="22310" actId="6549"/>
        <pc:sldMkLst>
          <pc:docMk/>
          <pc:sldMk cId="2684327835" sldId="317"/>
        </pc:sldMkLst>
        <pc:spChg chg="mod">
          <ac:chgData name="Chi Song" userId="1292ef58-85c6-4334-b179-15db7194ddf7" providerId="ADAL" clId="{7A0A21DA-116A-4AE1-A13B-B5E23C393310}" dt="2020-06-11T09:10:59.755" v="21124" actId="5793"/>
          <ac:spMkLst>
            <pc:docMk/>
            <pc:sldMk cId="2684327835" sldId="317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1T09:41:32.649" v="22310" actId="6549"/>
          <ac:spMkLst>
            <pc:docMk/>
            <pc:sldMk cId="2684327835" sldId="317"/>
            <ac:spMk id="3" creationId="{B3A3DC30-64EB-43F5-B320-CE115FE78156}"/>
          </ac:spMkLst>
        </pc:spChg>
      </pc:sldChg>
      <pc:sldChg chg="modSp add mod">
        <pc:chgData name="Chi Song" userId="1292ef58-85c6-4334-b179-15db7194ddf7" providerId="ADAL" clId="{7A0A21DA-116A-4AE1-A13B-B5E23C393310}" dt="2020-06-12T01:34:12.823" v="25404" actId="20577"/>
        <pc:sldMkLst>
          <pc:docMk/>
          <pc:sldMk cId="95858288" sldId="318"/>
        </pc:sldMkLst>
        <pc:spChg chg="mod">
          <ac:chgData name="Chi Song" userId="1292ef58-85c6-4334-b179-15db7194ddf7" providerId="ADAL" clId="{7A0A21DA-116A-4AE1-A13B-B5E23C393310}" dt="2020-06-12T00:20:01.017" v="22881" actId="20577"/>
          <ac:spMkLst>
            <pc:docMk/>
            <pc:sldMk cId="95858288" sldId="318"/>
            <ac:spMk id="2" creationId="{A2BACB6A-F0A9-4F12-BCCC-79E2C5FACDC8}"/>
          </ac:spMkLst>
        </pc:spChg>
        <pc:spChg chg="mod">
          <ac:chgData name="Chi Song" userId="1292ef58-85c6-4334-b179-15db7194ddf7" providerId="ADAL" clId="{7A0A21DA-116A-4AE1-A13B-B5E23C393310}" dt="2020-06-12T01:34:12.823" v="25404" actId="20577"/>
          <ac:spMkLst>
            <pc:docMk/>
            <pc:sldMk cId="95858288" sldId="318"/>
            <ac:spMk id="3" creationId="{B3A3DC30-64EB-43F5-B320-CE115FE78156}"/>
          </ac:spMkLst>
        </pc:spChg>
      </pc:sldChg>
      <pc:sldChg chg="add del">
        <pc:chgData name="Chi Song" userId="1292ef58-85c6-4334-b179-15db7194ddf7" providerId="ADAL" clId="{7A0A21DA-116A-4AE1-A13B-B5E23C393310}" dt="2020-06-11T09:42:28.925" v="22311" actId="47"/>
        <pc:sldMkLst>
          <pc:docMk/>
          <pc:sldMk cId="1797102647" sldId="318"/>
        </pc:sldMkLst>
      </pc:sldChg>
      <pc:sldChg chg="add del">
        <pc:chgData name="Chi Song" userId="1292ef58-85c6-4334-b179-15db7194ddf7" providerId="ADAL" clId="{7A0A21DA-116A-4AE1-A13B-B5E23C393310}" dt="2020-06-12T00:20:05.317" v="22883" actId="22"/>
        <pc:sldMkLst>
          <pc:docMk/>
          <pc:sldMk cId="2794721277" sldId="319"/>
        </pc:sldMkLst>
      </pc:sldChg>
      <pc:sldChg chg="modSp add mod">
        <pc:chgData name="Chi Song" userId="1292ef58-85c6-4334-b179-15db7194ddf7" providerId="ADAL" clId="{7A0A21DA-116A-4AE1-A13B-B5E23C393310}" dt="2020-06-12T02:06:13.408" v="26394" actId="20577"/>
        <pc:sldMkLst>
          <pc:docMk/>
          <pc:sldMk cId="4175612193" sldId="319"/>
        </pc:sldMkLst>
        <pc:spChg chg="mod">
          <ac:chgData name="Chi Song" userId="1292ef58-85c6-4334-b179-15db7194ddf7" providerId="ADAL" clId="{7A0A21DA-116A-4AE1-A13B-B5E23C393310}" dt="2020-06-12T01:04:38.318" v="24535" actId="20577"/>
          <ac:spMkLst>
            <pc:docMk/>
            <pc:sldMk cId="4175612193" sldId="319"/>
            <ac:spMk id="2" creationId="{FB9F4A48-5A4C-4255-AE49-46BCC81BA922}"/>
          </ac:spMkLst>
        </pc:spChg>
        <pc:spChg chg="mod">
          <ac:chgData name="Chi Song" userId="1292ef58-85c6-4334-b179-15db7194ddf7" providerId="ADAL" clId="{7A0A21DA-116A-4AE1-A13B-B5E23C393310}" dt="2020-06-12T02:06:13.408" v="26394" actId="20577"/>
          <ac:spMkLst>
            <pc:docMk/>
            <pc:sldMk cId="4175612193" sldId="319"/>
            <ac:spMk id="3" creationId="{59A48CD5-FBB0-4888-BA28-B64BB7E1447A}"/>
          </ac:spMkLst>
        </pc:spChg>
      </pc:sldChg>
      <pc:sldChg chg="addSp modSp new mod">
        <pc:chgData name="Chi Song" userId="1292ef58-85c6-4334-b179-15db7194ddf7" providerId="ADAL" clId="{7A0A21DA-116A-4AE1-A13B-B5E23C393310}" dt="2020-06-12T02:07:10.574" v="26416" actId="14100"/>
        <pc:sldMkLst>
          <pc:docMk/>
          <pc:sldMk cId="3217044420" sldId="320"/>
        </pc:sldMkLst>
        <pc:spChg chg="mod">
          <ac:chgData name="Chi Song" userId="1292ef58-85c6-4334-b179-15db7194ddf7" providerId="ADAL" clId="{7A0A21DA-116A-4AE1-A13B-B5E23C393310}" dt="2020-06-12T01:51:14.897" v="25886"/>
          <ac:spMkLst>
            <pc:docMk/>
            <pc:sldMk cId="3217044420" sldId="320"/>
            <ac:spMk id="2" creationId="{0E76E472-0489-44B6-918E-90985DA02DF1}"/>
          </ac:spMkLst>
        </pc:spChg>
        <pc:spChg chg="mod">
          <ac:chgData name="Chi Song" userId="1292ef58-85c6-4334-b179-15db7194ddf7" providerId="ADAL" clId="{7A0A21DA-116A-4AE1-A13B-B5E23C393310}" dt="2020-06-12T02:01:42.243" v="26187" actId="20577"/>
          <ac:spMkLst>
            <pc:docMk/>
            <pc:sldMk cId="3217044420" sldId="320"/>
            <ac:spMk id="3" creationId="{E3BE631A-AACA-4CCA-9B6B-8E019590DA9B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5" creationId="{C85DCADB-D2C5-4D7B-9FB2-25813D1501F1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6" creationId="{61B22576-5C3C-4DCF-B61C-2F51C42E6612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7" creationId="{ECC04AC0-2A7F-4A6F-B775-075EA4D7B788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8" creationId="{1C4D406A-262B-4A80-8EC3-41C1D65AB75D}"/>
          </ac:spMkLst>
        </pc:spChg>
        <pc:spChg chg="add mod">
          <ac:chgData name="Chi Song" userId="1292ef58-85c6-4334-b179-15db7194ddf7" providerId="ADAL" clId="{7A0A21DA-116A-4AE1-A13B-B5E23C393310}" dt="2020-06-12T02:06:25.189" v="26405" actId="1076"/>
          <ac:spMkLst>
            <pc:docMk/>
            <pc:sldMk cId="3217044420" sldId="320"/>
            <ac:spMk id="10" creationId="{8035A551-A68E-4AB9-921B-E180305D9CE9}"/>
          </ac:spMkLst>
        </pc:spChg>
        <pc:spChg chg="add mod">
          <ac:chgData name="Chi Song" userId="1292ef58-85c6-4334-b179-15db7194ddf7" providerId="ADAL" clId="{7A0A21DA-116A-4AE1-A13B-B5E23C393310}" dt="2020-06-12T02:06:40.303" v="26407" actId="1076"/>
          <ac:spMkLst>
            <pc:docMk/>
            <pc:sldMk cId="3217044420" sldId="320"/>
            <ac:spMk id="11" creationId="{7EC44691-A7A2-4057-A55D-4FCDFF25FBD5}"/>
          </ac:spMkLst>
        </pc:spChg>
        <pc:cxnChg chg="add">
          <ac:chgData name="Chi Song" userId="1292ef58-85c6-4334-b179-15db7194ddf7" providerId="ADAL" clId="{7A0A21DA-116A-4AE1-A13B-B5E23C393310}" dt="2020-06-12T02:06:47.296" v="26408" actId="11529"/>
          <ac:cxnSpMkLst>
            <pc:docMk/>
            <pc:sldMk cId="3217044420" sldId="320"/>
            <ac:cxnSpMk id="13" creationId="{729F2D76-F8BA-4054-8331-D09617039B6D}"/>
          </ac:cxnSpMkLst>
        </pc:cxnChg>
        <pc:cxnChg chg="add mod">
          <ac:chgData name="Chi Song" userId="1292ef58-85c6-4334-b179-15db7194ddf7" providerId="ADAL" clId="{7A0A21DA-116A-4AE1-A13B-B5E23C393310}" dt="2020-06-12T02:06:57.440" v="26412" actId="14100"/>
          <ac:cxnSpMkLst>
            <pc:docMk/>
            <pc:sldMk cId="3217044420" sldId="320"/>
            <ac:cxnSpMk id="14" creationId="{62C795EB-CBF3-4B71-A99F-BFF33CCA40DF}"/>
          </ac:cxnSpMkLst>
        </pc:cxnChg>
        <pc:cxnChg chg="add mod">
          <ac:chgData name="Chi Song" userId="1292ef58-85c6-4334-b179-15db7194ddf7" providerId="ADAL" clId="{7A0A21DA-116A-4AE1-A13B-B5E23C393310}" dt="2020-06-12T02:07:00.812" v="26414" actId="14100"/>
          <ac:cxnSpMkLst>
            <pc:docMk/>
            <pc:sldMk cId="3217044420" sldId="320"/>
            <ac:cxnSpMk id="15" creationId="{515DABE1-E102-46A7-A310-E0D3E9C62C81}"/>
          </ac:cxnSpMkLst>
        </pc:cxnChg>
        <pc:cxnChg chg="add mod">
          <ac:chgData name="Chi Song" userId="1292ef58-85c6-4334-b179-15db7194ddf7" providerId="ADAL" clId="{7A0A21DA-116A-4AE1-A13B-B5E23C393310}" dt="2020-06-12T02:07:10.574" v="26416" actId="14100"/>
          <ac:cxnSpMkLst>
            <pc:docMk/>
            <pc:sldMk cId="3217044420" sldId="320"/>
            <ac:cxnSpMk id="21" creationId="{45339D9E-E98A-4CA8-B862-C8D8C0BDC3B5}"/>
          </ac:cxnSpMkLst>
        </pc:cxnChg>
      </pc:sldChg>
      <pc:sldChg chg="modSp add del mod ord">
        <pc:chgData name="Chi Song" userId="1292ef58-85c6-4334-b179-15db7194ddf7" providerId="ADAL" clId="{7A0A21DA-116A-4AE1-A13B-B5E23C393310}" dt="2020-06-12T02:26:37.869" v="27818" actId="47"/>
        <pc:sldMkLst>
          <pc:docMk/>
          <pc:sldMk cId="3036629594" sldId="321"/>
        </pc:sldMkLst>
        <pc:spChg chg="mod">
          <ac:chgData name="Chi Song" userId="1292ef58-85c6-4334-b179-15db7194ddf7" providerId="ADAL" clId="{7A0A21DA-116A-4AE1-A13B-B5E23C393310}" dt="2020-06-12T02:14:32.677" v="26674" actId="5793"/>
          <ac:spMkLst>
            <pc:docMk/>
            <pc:sldMk cId="3036629594" sldId="321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15:47.680" v="26889"/>
          <ac:spMkLst>
            <pc:docMk/>
            <pc:sldMk cId="3036629594" sldId="321"/>
            <ac:spMk id="3" creationId="{56B8405E-3865-4247-A242-2F4DE2354718}"/>
          </ac:spMkLst>
        </pc:spChg>
      </pc:sldChg>
      <pc:sldChg chg="addSp delSp modSp add mod">
        <pc:chgData name="Chi Song" userId="1292ef58-85c6-4334-b179-15db7194ddf7" providerId="ADAL" clId="{7A0A21DA-116A-4AE1-A13B-B5E23C393310}" dt="2020-06-12T05:07:58.242" v="29464" actId="1076"/>
        <pc:sldMkLst>
          <pc:docMk/>
          <pc:sldMk cId="3066675154" sldId="322"/>
        </pc:sldMkLst>
        <pc:spChg chg="mod">
          <ac:chgData name="Chi Song" userId="1292ef58-85c6-4334-b179-15db7194ddf7" providerId="ADAL" clId="{7A0A21DA-116A-4AE1-A13B-B5E23C393310}" dt="2020-06-12T02:28:47.665" v="27919" actId="20577"/>
          <ac:spMkLst>
            <pc:docMk/>
            <pc:sldMk cId="3066675154" sldId="322"/>
            <ac:spMk id="3" creationId="{56B8405E-3865-4247-A242-2F4DE2354718}"/>
          </ac:spMkLst>
        </pc:spChg>
        <pc:spChg chg="mod">
          <ac:chgData name="Chi Song" userId="1292ef58-85c6-4334-b179-15db7194ddf7" providerId="ADAL" clId="{7A0A21DA-116A-4AE1-A13B-B5E23C393310}" dt="2020-06-12T03:56:53.730" v="29432" actId="1076"/>
          <ac:spMkLst>
            <pc:docMk/>
            <pc:sldMk cId="3066675154" sldId="322"/>
            <ac:spMk id="5" creationId="{245A8CA9-C4F8-469C-A8CE-E6E16A6FDAC9}"/>
          </ac:spMkLst>
        </pc:spChg>
        <pc:spChg chg="mod">
          <ac:chgData name="Chi Song" userId="1292ef58-85c6-4334-b179-15db7194ddf7" providerId="ADAL" clId="{7A0A21DA-116A-4AE1-A13B-B5E23C393310}" dt="2020-06-12T02:16:36.477" v="26914" actId="20577"/>
          <ac:spMkLst>
            <pc:docMk/>
            <pc:sldMk cId="3066675154" sldId="322"/>
            <ac:spMk id="6" creationId="{1AA55AAD-509D-4580-8C4B-B20DC4E19137}"/>
          </ac:spMkLst>
        </pc:spChg>
        <pc:spChg chg="mod">
          <ac:chgData name="Chi Song" userId="1292ef58-85c6-4334-b179-15db7194ddf7" providerId="ADAL" clId="{7A0A21DA-116A-4AE1-A13B-B5E23C393310}" dt="2020-06-12T02:16:29.868" v="26906" actId="20577"/>
          <ac:spMkLst>
            <pc:docMk/>
            <pc:sldMk cId="3066675154" sldId="322"/>
            <ac:spMk id="7" creationId="{FF0F59B0-5ECC-4592-A0AC-CD5BE7923EE0}"/>
          </ac:spMkLst>
        </pc:spChg>
        <pc:spChg chg="mod">
          <ac:chgData name="Chi Song" userId="1292ef58-85c6-4334-b179-15db7194ddf7" providerId="ADAL" clId="{7A0A21DA-116A-4AE1-A13B-B5E23C393310}" dt="2020-06-12T02:16:17.773" v="26891"/>
          <ac:spMkLst>
            <pc:docMk/>
            <pc:sldMk cId="3066675154" sldId="322"/>
            <ac:spMk id="8" creationId="{4A08D89D-D214-48BD-8A73-6FCE3E5C255C}"/>
          </ac:spMkLst>
        </pc:spChg>
        <pc:spChg chg="mod">
          <ac:chgData name="Chi Song" userId="1292ef58-85c6-4334-b179-15db7194ddf7" providerId="ADAL" clId="{7A0A21DA-116A-4AE1-A13B-B5E23C393310}" dt="2020-06-12T02:16:17.773" v="26891"/>
          <ac:spMkLst>
            <pc:docMk/>
            <pc:sldMk cId="3066675154" sldId="322"/>
            <ac:spMk id="9" creationId="{DCAB7C41-294D-41CE-BE98-6A87FE40E1A1}"/>
          </ac:spMkLst>
        </pc:spChg>
        <pc:spChg chg="del mod">
          <ac:chgData name="Chi Song" userId="1292ef58-85c6-4334-b179-15db7194ddf7" providerId="ADAL" clId="{7A0A21DA-116A-4AE1-A13B-B5E23C393310}" dt="2020-06-12T02:16:25.474" v="26898" actId="478"/>
          <ac:spMkLst>
            <pc:docMk/>
            <pc:sldMk cId="3066675154" sldId="322"/>
            <ac:spMk id="10" creationId="{5F011AA0-81CF-4C00-B853-1FDDB05E69A6}"/>
          </ac:spMkLst>
        </pc:spChg>
        <pc:spChg chg="del mod">
          <ac:chgData name="Chi Song" userId="1292ef58-85c6-4334-b179-15db7194ddf7" providerId="ADAL" clId="{7A0A21DA-116A-4AE1-A13B-B5E23C393310}" dt="2020-06-12T02:16:26.925" v="26899" actId="478"/>
          <ac:spMkLst>
            <pc:docMk/>
            <pc:sldMk cId="3066675154" sldId="322"/>
            <ac:spMk id="11" creationId="{D68B374C-7BA5-484B-B4FB-47A2A3D5B9A6}"/>
          </ac:spMkLst>
        </pc:spChg>
        <pc:grpChg chg="add mod">
          <ac:chgData name="Chi Song" userId="1292ef58-85c6-4334-b179-15db7194ddf7" providerId="ADAL" clId="{7A0A21DA-116A-4AE1-A13B-B5E23C393310}" dt="2020-06-12T05:07:58.242" v="29464" actId="1076"/>
          <ac:grpSpMkLst>
            <pc:docMk/>
            <pc:sldMk cId="3066675154" sldId="322"/>
            <ac:grpSpMk id="4" creationId="{CEFAB9F3-5E46-404C-ADD9-C483AA7547FD}"/>
          </ac:grpSpMkLst>
        </pc:grpChg>
      </pc:sldChg>
      <pc:sldChg chg="addSp delSp modSp add mod">
        <pc:chgData name="Chi Song" userId="1292ef58-85c6-4334-b179-15db7194ddf7" providerId="ADAL" clId="{7A0A21DA-116A-4AE1-A13B-B5E23C393310}" dt="2020-06-12T02:29:46.850" v="27935" actId="1076"/>
        <pc:sldMkLst>
          <pc:docMk/>
          <pc:sldMk cId="3517269747" sldId="323"/>
        </pc:sldMkLst>
        <pc:spChg chg="mod">
          <ac:chgData name="Chi Song" userId="1292ef58-85c6-4334-b179-15db7194ddf7" providerId="ADAL" clId="{7A0A21DA-116A-4AE1-A13B-B5E23C393310}" dt="2020-06-12T02:27:30.170" v="27835" actId="20577"/>
          <ac:spMkLst>
            <pc:docMk/>
            <pc:sldMk cId="3517269747" sldId="323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28:57.415" v="27926" actId="20577"/>
          <ac:spMkLst>
            <pc:docMk/>
            <pc:sldMk cId="3517269747" sldId="323"/>
            <ac:spMk id="3" creationId="{56B8405E-3865-4247-A242-2F4DE2354718}"/>
          </ac:spMkLst>
        </pc:spChg>
        <pc:spChg chg="mod topLvl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5" creationId="{245A8CA9-C4F8-469C-A8CE-E6E16A6FDAC9}"/>
          </ac:spMkLst>
        </pc:spChg>
        <pc:spChg chg="mod topLvl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6" creationId="{1AA55AAD-509D-4580-8C4B-B20DC4E19137}"/>
          </ac:spMkLst>
        </pc:spChg>
        <pc:spChg chg="del mod topLvl">
          <ac:chgData name="Chi Song" userId="1292ef58-85c6-4334-b179-15db7194ddf7" providerId="ADAL" clId="{7A0A21DA-116A-4AE1-A13B-B5E23C393310}" dt="2020-06-12T02:25:06.857" v="27806" actId="478"/>
          <ac:spMkLst>
            <pc:docMk/>
            <pc:sldMk cId="3517269747" sldId="323"/>
            <ac:spMk id="7" creationId="{FF0F59B0-5ECC-4592-A0AC-CD5BE7923EE0}"/>
          </ac:spMkLst>
        </pc:spChg>
        <pc:spChg chg="del mod topLvl">
          <ac:chgData name="Chi Song" userId="1292ef58-85c6-4334-b179-15db7194ddf7" providerId="ADAL" clId="{7A0A21DA-116A-4AE1-A13B-B5E23C393310}" dt="2020-06-12T02:25:28.094" v="27810" actId="478"/>
          <ac:spMkLst>
            <pc:docMk/>
            <pc:sldMk cId="3517269747" sldId="323"/>
            <ac:spMk id="8" creationId="{4A08D89D-D214-48BD-8A73-6FCE3E5C255C}"/>
          </ac:spMkLst>
        </pc:spChg>
        <pc:spChg chg="del mod topLvl">
          <ac:chgData name="Chi Song" userId="1292ef58-85c6-4334-b179-15db7194ddf7" providerId="ADAL" clId="{7A0A21DA-116A-4AE1-A13B-B5E23C393310}" dt="2020-06-12T02:25:26.806" v="27809" actId="478"/>
          <ac:spMkLst>
            <pc:docMk/>
            <pc:sldMk cId="3517269747" sldId="323"/>
            <ac:spMk id="9" creationId="{DCAB7C41-294D-41CE-BE98-6A87FE40E1A1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1" creationId="{DC295F75-5F36-43DC-9BE7-3329AB96B9AF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3" creationId="{D0DCD76A-BDC3-4AEC-B75F-AF7C433425C6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4" creationId="{A2AE2893-074D-4DCC-8ADB-40AB5FB41265}"/>
          </ac:spMkLst>
        </pc:spChg>
        <pc:spChg chg="add mod">
          <ac:chgData name="Chi Song" userId="1292ef58-85c6-4334-b179-15db7194ddf7" providerId="ADAL" clId="{7A0A21DA-116A-4AE1-A13B-B5E23C393310}" dt="2020-06-12T02:29:39.590" v="27934" actId="164"/>
          <ac:spMkLst>
            <pc:docMk/>
            <pc:sldMk cId="3517269747" sldId="323"/>
            <ac:spMk id="15" creationId="{7BE6BFA9-273B-4E96-8C85-8F7264210AD7}"/>
          </ac:spMkLst>
        </pc:spChg>
        <pc:spChg chg="add del mod">
          <ac:chgData name="Chi Song" userId="1292ef58-85c6-4334-b179-15db7194ddf7" providerId="ADAL" clId="{7A0A21DA-116A-4AE1-A13B-B5E23C393310}" dt="2020-06-12T02:25:26.040" v="27808" actId="478"/>
          <ac:spMkLst>
            <pc:docMk/>
            <pc:sldMk cId="3517269747" sldId="323"/>
            <ac:spMk id="16" creationId="{981D248A-B2B3-4818-A0EF-BD541E7B3399}"/>
          </ac:spMkLst>
        </pc:spChg>
        <pc:grpChg chg="add del mod">
          <ac:chgData name="Chi Song" userId="1292ef58-85c6-4334-b179-15db7194ddf7" providerId="ADAL" clId="{7A0A21DA-116A-4AE1-A13B-B5E23C393310}" dt="2020-06-12T02:22:23.552" v="27700" actId="165"/>
          <ac:grpSpMkLst>
            <pc:docMk/>
            <pc:sldMk cId="3517269747" sldId="323"/>
            <ac:grpSpMk id="4" creationId="{CEFAB9F3-5E46-404C-ADD9-C483AA7547FD}"/>
          </ac:grpSpMkLst>
        </pc:grpChg>
        <pc:grpChg chg="add mod">
          <ac:chgData name="Chi Song" userId="1292ef58-85c6-4334-b179-15db7194ddf7" providerId="ADAL" clId="{7A0A21DA-116A-4AE1-A13B-B5E23C393310}" dt="2020-06-12T02:29:46.850" v="27935" actId="1076"/>
          <ac:grpSpMkLst>
            <pc:docMk/>
            <pc:sldMk cId="3517269747" sldId="323"/>
            <ac:grpSpMk id="28" creationId="{8EBC11E8-2FD1-4457-A12C-1CC587931CDA}"/>
          </ac:grpSpMkLst>
        </pc:grp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18" creationId="{18B5B2ED-176A-40FA-9849-6CE9BA60256F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0" creationId="{6477E802-2345-48EF-972E-CE850EC7B0AE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2" creationId="{9BC865AB-9B63-40A4-960C-0F5DF90B4BD3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4" creationId="{D57AA1EE-2506-4805-B4B0-DC4AE3730721}"/>
          </ac:cxnSpMkLst>
        </pc:cxnChg>
        <pc:cxnChg chg="add mod">
          <ac:chgData name="Chi Song" userId="1292ef58-85c6-4334-b179-15db7194ddf7" providerId="ADAL" clId="{7A0A21DA-116A-4AE1-A13B-B5E23C393310}" dt="2020-06-12T02:29:39.590" v="27934" actId="164"/>
          <ac:cxnSpMkLst>
            <pc:docMk/>
            <pc:sldMk cId="3517269747" sldId="323"/>
            <ac:cxnSpMk id="27" creationId="{12E93881-881D-4268-8639-C20761B193FF}"/>
          </ac:cxnSpMkLst>
        </pc:cxnChg>
      </pc:sldChg>
      <pc:sldChg chg="delSp modSp add mod">
        <pc:chgData name="Chi Song" userId="1292ef58-85c6-4334-b179-15db7194ddf7" providerId="ADAL" clId="{7A0A21DA-116A-4AE1-A13B-B5E23C393310}" dt="2020-06-12T02:31:08.138" v="28010" actId="478"/>
        <pc:sldMkLst>
          <pc:docMk/>
          <pc:sldMk cId="876532931" sldId="324"/>
        </pc:sldMkLst>
        <pc:spChg chg="mod">
          <ac:chgData name="Chi Song" userId="1292ef58-85c6-4334-b179-15db7194ddf7" providerId="ADAL" clId="{7A0A21DA-116A-4AE1-A13B-B5E23C393310}" dt="2020-06-12T02:31:02.060" v="28007" actId="20577"/>
          <ac:spMkLst>
            <pc:docMk/>
            <pc:sldMk cId="876532931" sldId="324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31:05.984" v="28009" actId="14"/>
          <ac:spMkLst>
            <pc:docMk/>
            <pc:sldMk cId="876532931" sldId="324"/>
            <ac:spMk id="3" creationId="{56B8405E-3865-4247-A242-2F4DE2354718}"/>
          </ac:spMkLst>
        </pc:spChg>
        <pc:grpChg chg="del">
          <ac:chgData name="Chi Song" userId="1292ef58-85c6-4334-b179-15db7194ddf7" providerId="ADAL" clId="{7A0A21DA-116A-4AE1-A13B-B5E23C393310}" dt="2020-06-12T02:31:08.138" v="28010" actId="478"/>
          <ac:grpSpMkLst>
            <pc:docMk/>
            <pc:sldMk cId="876532931" sldId="324"/>
            <ac:grpSpMk id="4" creationId="{CEFAB9F3-5E46-404C-ADD9-C483AA7547FD}"/>
          </ac:grpSpMkLst>
        </pc:grpChg>
      </pc:sldChg>
      <pc:sldChg chg="new del">
        <pc:chgData name="Chi Song" userId="1292ef58-85c6-4334-b179-15db7194ddf7" providerId="ADAL" clId="{7A0A21DA-116A-4AE1-A13B-B5E23C393310}" dt="2020-06-12T02:26:54.924" v="27821" actId="47"/>
        <pc:sldMkLst>
          <pc:docMk/>
          <pc:sldMk cId="2507973402" sldId="324"/>
        </pc:sldMkLst>
      </pc:sldChg>
      <pc:sldChg chg="modSp add del mod">
        <pc:chgData name="Chi Song" userId="1292ef58-85c6-4334-b179-15db7194ddf7" providerId="ADAL" clId="{7A0A21DA-116A-4AE1-A13B-B5E23C393310}" dt="2020-06-12T02:28:14.318" v="27836" actId="47"/>
        <pc:sldMkLst>
          <pc:docMk/>
          <pc:sldMk cId="1104375672" sldId="325"/>
        </pc:sldMkLst>
        <pc:spChg chg="mod">
          <ac:chgData name="Chi Song" userId="1292ef58-85c6-4334-b179-15db7194ddf7" providerId="ADAL" clId="{7A0A21DA-116A-4AE1-A13B-B5E23C393310}" dt="2020-06-12T02:27:24.917" v="27828" actId="20577"/>
          <ac:spMkLst>
            <pc:docMk/>
            <pc:sldMk cId="1104375672" sldId="325"/>
            <ac:spMk id="2" creationId="{B656CD8E-BBDB-4C25-B064-CCC70B76F8AF}"/>
          </ac:spMkLst>
        </pc:spChg>
        <pc:grpChg chg="mod">
          <ac:chgData name="Chi Song" userId="1292ef58-85c6-4334-b179-15db7194ddf7" providerId="ADAL" clId="{7A0A21DA-116A-4AE1-A13B-B5E23C393310}" dt="2020-06-12T02:27:02.230" v="27822" actId="1076"/>
          <ac:grpSpMkLst>
            <pc:docMk/>
            <pc:sldMk cId="1104375672" sldId="325"/>
            <ac:grpSpMk id="4" creationId="{CEFAB9F3-5E46-404C-ADD9-C483AA7547FD}"/>
          </ac:grpSpMkLst>
        </pc:grpChg>
      </pc:sldChg>
      <pc:sldChg chg="addSp delSp modSp add del mod">
        <pc:chgData name="Chi Song" userId="1292ef58-85c6-4334-b179-15db7194ddf7" providerId="ADAL" clId="{7A0A21DA-116A-4AE1-A13B-B5E23C393310}" dt="2020-06-12T03:56:45.554" v="29431" actId="1076"/>
        <pc:sldMkLst>
          <pc:docMk/>
          <pc:sldMk cId="2766028316" sldId="325"/>
        </pc:sldMkLst>
        <pc:spChg chg="mod">
          <ac:chgData name="Chi Song" userId="1292ef58-85c6-4334-b179-15db7194ddf7" providerId="ADAL" clId="{7A0A21DA-116A-4AE1-A13B-B5E23C393310}" dt="2020-06-12T02:40:02.623" v="28556" actId="20577"/>
          <ac:spMkLst>
            <pc:docMk/>
            <pc:sldMk cId="2766028316" sldId="325"/>
            <ac:spMk id="2" creationId="{B656CD8E-BBDB-4C25-B064-CCC70B76F8AF}"/>
          </ac:spMkLst>
        </pc:spChg>
        <pc:spChg chg="mod">
          <ac:chgData name="Chi Song" userId="1292ef58-85c6-4334-b179-15db7194ddf7" providerId="ADAL" clId="{7A0A21DA-116A-4AE1-A13B-B5E23C393310}" dt="2020-06-12T02:44:05.658" v="28847" actId="20577"/>
          <ac:spMkLst>
            <pc:docMk/>
            <pc:sldMk cId="2766028316" sldId="325"/>
            <ac:spMk id="3" creationId="{56B8405E-3865-4247-A242-2F4DE2354718}"/>
          </ac:spMkLst>
        </pc:spChg>
        <pc:picChg chg="add mod">
          <ac:chgData name="Chi Song" userId="1292ef58-85c6-4334-b179-15db7194ddf7" providerId="ADAL" clId="{7A0A21DA-116A-4AE1-A13B-B5E23C393310}" dt="2020-06-12T03:56:35.435" v="29429" actId="1076"/>
          <ac:picMkLst>
            <pc:docMk/>
            <pc:sldMk cId="2766028316" sldId="325"/>
            <ac:picMk id="5" creationId="{A04CBCE4-3487-4968-BA38-B8B25C303CD6}"/>
          </ac:picMkLst>
        </pc:picChg>
        <pc:picChg chg="add del mod">
          <ac:chgData name="Chi Song" userId="1292ef58-85c6-4334-b179-15db7194ddf7" providerId="ADAL" clId="{7A0A21DA-116A-4AE1-A13B-B5E23C393310}" dt="2020-06-12T02:46:43.173" v="28857" actId="478"/>
          <ac:picMkLst>
            <pc:docMk/>
            <pc:sldMk cId="2766028316" sldId="325"/>
            <ac:picMk id="6" creationId="{E3A91D3C-0B0E-4713-932E-5FB92C4C7D37}"/>
          </ac:picMkLst>
        </pc:picChg>
        <pc:picChg chg="add del mod">
          <ac:chgData name="Chi Song" userId="1292ef58-85c6-4334-b179-15db7194ddf7" providerId="ADAL" clId="{7A0A21DA-116A-4AE1-A13B-B5E23C393310}" dt="2020-06-12T02:47:01.662" v="28860" actId="478"/>
          <ac:picMkLst>
            <pc:docMk/>
            <pc:sldMk cId="2766028316" sldId="325"/>
            <ac:picMk id="8" creationId="{E16820FB-1A21-4189-8B3D-1FDE773821B0}"/>
          </ac:picMkLst>
        </pc:picChg>
        <pc:picChg chg="add del mod">
          <ac:chgData name="Chi Song" userId="1292ef58-85c6-4334-b179-15db7194ddf7" providerId="ADAL" clId="{7A0A21DA-116A-4AE1-A13B-B5E23C393310}" dt="2020-06-12T03:56:32.347" v="29428" actId="478"/>
          <ac:picMkLst>
            <pc:docMk/>
            <pc:sldMk cId="2766028316" sldId="325"/>
            <ac:picMk id="10" creationId="{2D5E5F32-2A99-49C6-8F9C-1FDD03082483}"/>
          </ac:picMkLst>
        </pc:picChg>
        <pc:picChg chg="mod">
          <ac:chgData name="Chi Song" userId="1292ef58-85c6-4334-b179-15db7194ddf7" providerId="ADAL" clId="{7A0A21DA-116A-4AE1-A13B-B5E23C393310}" dt="2020-06-12T03:56:45.554" v="29431" actId="1076"/>
          <ac:picMkLst>
            <pc:docMk/>
            <pc:sldMk cId="2766028316" sldId="325"/>
            <ac:picMk id="1026" creationId="{B85CAEB3-9F8C-41B8-B83B-0604E857C4BA}"/>
          </ac:picMkLst>
        </pc:picChg>
      </pc:sldChg>
      <pc:sldChg chg="addSp">
        <pc:chgData name="Chi Song" userId="1292ef58-85c6-4334-b179-15db7194ddf7" providerId="ADAL" clId="{7A0A21DA-116A-4AE1-A13B-B5E23C393310}" dt="2020-06-12T02:44:21.629" v="28848"/>
        <pc:sldMkLst>
          <pc:docMk/>
          <pc:sldMk cId="3710385441" sldId="325"/>
        </pc:sldMkLst>
        <pc:picChg chg="add">
          <ac:chgData name="Chi Song" userId="1292ef58-85c6-4334-b179-15db7194ddf7" providerId="ADAL" clId="{7A0A21DA-116A-4AE1-A13B-B5E23C393310}" dt="2020-06-12T02:44:21.629" v="28848"/>
          <ac:picMkLst>
            <pc:docMk/>
            <pc:sldMk cId="3710385441" sldId="325"/>
            <ac:picMk id="1026" creationId="{B85CAEB3-9F8C-41B8-B83B-0604E857C4BA}"/>
          </ac:picMkLst>
        </pc:picChg>
      </pc:sldChg>
    </pc:docChg>
  </pc:docChgLst>
</pc:chgInfo>
</file>

<file path=ppt/media/image10.sv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jp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CF362-6E51-432C-A42F-F4309C454710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95F1D7-7CD0-47ED-B401-091A548E05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95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o.org/demos/3d-surface-plotter/?expression=3*(1-x)%5E2*exp(-(x%5E2)-(y%2B1)%5E2)-10*(x%2F5-x%5E3-y%5E5)*exp(-x%5E2-y%5E2)-1%2F3*exp(-(x%2B1)%5E2-y%5E2)&amp;xRange=-3%2C%2B3&amp;yRange=-3%2C%2B3&amp;resolution=100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z=</a:t>
            </a:r>
            <a:r>
              <a:rPr lang="es-ES" altLang="zh-CN" dirty="0"/>
              <a:t>3*(1-x)^2*</a:t>
            </a:r>
            <a:r>
              <a:rPr lang="es-ES" altLang="zh-CN" dirty="0" err="1"/>
              <a:t>exp</a:t>
            </a:r>
            <a:r>
              <a:rPr lang="es-ES" altLang="zh-CN" dirty="0"/>
              <a:t>(-(x^2)-(y+1)^2)  - 10*(x/5 - x^3 - y^5)*</a:t>
            </a:r>
            <a:r>
              <a:rPr lang="es-ES" altLang="zh-CN" dirty="0" err="1"/>
              <a:t>exp</a:t>
            </a:r>
            <a:r>
              <a:rPr lang="es-ES" altLang="zh-CN" dirty="0"/>
              <a:t>(-x^2-y^2)  - 1/3*</a:t>
            </a:r>
            <a:r>
              <a:rPr lang="es-ES" altLang="zh-CN" dirty="0" err="1"/>
              <a:t>exp</a:t>
            </a:r>
            <a:r>
              <a:rPr lang="es-ES" altLang="zh-CN" dirty="0"/>
              <a:t>(-(x+1)^2 - y^2)</a:t>
            </a:r>
          </a:p>
          <a:p>
            <a:r>
              <a:rPr lang="en-US" dirty="0">
                <a:hlinkClick r:id="rId3"/>
              </a:rPr>
              <a:t>https://academo.org/demos/3d-surface-plotter/?expression=3*(1-x)%5E2*exp(-(x%5E2)-(y%2B1)%5E2)-10*(x%2F5-x%5E3-y%5E5)*exp(-x%5E2-y%5E2)-1%2F3*exp(-(x%2B1)%5E2-y%5E2)&amp;xRange=-3%2C%2B3&amp;yRange=-3%2C%2B3&amp;resolution=100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945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5F1D7-7CD0-47ED-B401-091A548E053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622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B75A0920-A5C0-44B4-805C-2A21395BDE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A483E426-5B7E-455F-A533-486A124C6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173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396945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6564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96035184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9196252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398863260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2430863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31218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8864413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323886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372975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quare photo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gray - EMF" descr="Microsoft logo, gray text version">
            <a:extLst>
              <a:ext uri="{FF2B5EF4-FFF2-40B4-BE49-F238E27FC236}">
                <a16:creationId xmlns:a16="http://schemas.microsoft.com/office/drawing/2014/main" id="{DDC08157-A48C-4ACA-A5BB-EE2A866E10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Picture 5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10233ED1-93C1-409B-A618-CB891BEF13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93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043302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18486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9133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93275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 log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5" name="MS logo white - EMF" descr="Microsoft logo white text version">
            <a:extLst>
              <a:ext uri="{FF2B5EF4-FFF2-40B4-BE49-F238E27FC236}">
                <a16:creationId xmlns:a16="http://schemas.microsoft.com/office/drawing/2014/main" id="{70D3778F-A717-44C8-9013-FF206B15D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8303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449826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23D0E-6774-42AF-BEA2-45B5D5BC4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0AC05-9E09-4F8D-9498-28C529DA56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A8CBA-0EF2-40D8-8F82-A21A09F2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417EE-675B-4724-A1A9-5F1D2C5F3134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6BBFA-124F-4EE1-AD26-91FE3C6BE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CB55D-4600-4E1E-A1C0-CB4D7540A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2D889-A003-475F-990D-9877F49959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6790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06C7DA6-3E58-4BAA-9E2E-EA46ED5F18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pic>
        <p:nvPicPr>
          <p:cNvPr id="7" name="Picture 6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FD19A1EB-A9AC-4135-83FF-048F3C10BD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0586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/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</a:t>
            </a:r>
          </a:p>
        </p:txBody>
      </p:sp>
      <p:pic>
        <p:nvPicPr>
          <p:cNvPr id="6" name="MS logo white - EMF" descr="Microsoft logo white text version">
            <a:extLst>
              <a:ext uri="{FF2B5EF4-FFF2-40B4-BE49-F238E27FC236}">
                <a16:creationId xmlns:a16="http://schemas.microsoft.com/office/drawing/2014/main" id="{752F7F94-9231-4E4A-AA40-FA537E6B0D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pic>
        <p:nvPicPr>
          <p:cNvPr id="7" name="Picture 6" descr="Person reaching into backpack pulling out laptop" title="Microsoft brand photo">
            <a:extLst>
              <a:ext uri="{FF2B5EF4-FFF2-40B4-BE49-F238E27FC236}">
                <a16:creationId xmlns:a16="http://schemas.microsoft.com/office/drawing/2014/main" id="{587AAC64-7B05-4604-BF33-4EBE519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30591" t="17710" r="19860" b="7967"/>
          <a:stretch/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443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11527229-DBED-4F7D-9D9A-03EC2258F2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rgbClr val="0D0D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0FD32619-3819-428A-8565-629596C914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9289370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  <p:pic>
        <p:nvPicPr>
          <p:cNvPr id="7" name="MS logo white - EMF" descr="Microsoft logo white text version">
            <a:extLst>
              <a:ext uri="{FF2B5EF4-FFF2-40B4-BE49-F238E27FC236}">
                <a16:creationId xmlns:a16="http://schemas.microsoft.com/office/drawing/2014/main" id="{923145A3-A9AB-4B3E-A898-5EC4C93284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245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6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5440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7081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27075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8650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7281977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80767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57200"/>
            <a:ext cx="5508419" cy="372410"/>
          </a:xfrm>
        </p:spPr>
        <p:txBody>
          <a:bodyPr tIns="64008"/>
          <a:lstStyle>
            <a:lvl1pPr>
              <a:defRPr sz="2000" spc="0"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0902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025650"/>
            <a:ext cx="4161981" cy="1107996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307777"/>
          </a:xfrm>
        </p:spPr>
        <p:txBody>
          <a:bodyPr/>
          <a:lstStyle>
            <a:lvl1pPr marL="0" indent="0">
              <a:buNone/>
              <a:defRPr sz="2000"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26799805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9" pos="2993">
          <p15:clr>
            <a:srgbClr val="C35EA4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875002"/>
            <a:ext cx="4161981" cy="1107996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3600" b="1" spc="-49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6603739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59">
          <p15:clr>
            <a:srgbClr val="FBAE40"/>
          </p15:clr>
        </p15:guide>
        <p15:guide id="5" orient="horz" pos="216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307777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0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6040327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bod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861774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8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en-US" dirty="0"/>
              <a:t>Square photo layout with body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0472682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216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65804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995057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30068478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2794994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66573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1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185270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388849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20776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07968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27118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6" name="MS logo gray - EMF" descr="Microsoft logo, gray text version">
            <a:extLst>
              <a:ext uri="{FF2B5EF4-FFF2-40B4-BE49-F238E27FC236}">
                <a16:creationId xmlns:a16="http://schemas.microsoft.com/office/drawing/2014/main" id="{6EB48F5B-FA46-418B-8BEE-9F0C23C84A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584200" y="585788"/>
            <a:ext cx="1366440" cy="292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724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11522188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308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7208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649682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2000" b="0"/>
            </a:lvl2pPr>
            <a:lvl3pPr marL="450850" indent="0">
              <a:buFont typeface="Wingdings" panose="05000000000000000000" pitchFamily="2" charset="2"/>
              <a:buNone/>
              <a:tabLst/>
              <a:defRPr sz="1600" b="0"/>
            </a:lvl3pPr>
            <a:lvl4pPr marL="652462" indent="0">
              <a:buFont typeface="Wingdings" panose="05000000000000000000" pitchFamily="2" charset="2"/>
              <a:buNone/>
              <a:defRPr sz="1400" b="0"/>
            </a:lvl4pPr>
            <a:lvl5pPr marL="854075" indent="0">
              <a:buFont typeface="Wingdings" panose="05000000000000000000" pitchFamily="2" charset="2"/>
              <a:buNone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82374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5278796-7B84-4D67-88CD-BF78BB06D21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89914" y="1437481"/>
            <a:ext cx="5212080" cy="1649682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800" b="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2000" b="0"/>
            </a:lvl2pPr>
            <a:lvl3pPr marL="639763" indent="-188913">
              <a:buFont typeface="Wingdings" panose="05000000000000000000" pitchFamily="2" charset="2"/>
              <a:buChar char=""/>
              <a:tabLst/>
              <a:defRPr sz="1600" b="0"/>
            </a:lvl3pPr>
            <a:lvl4pPr marL="828675" indent="-176213">
              <a:buFont typeface="Wingdings" panose="05000000000000000000" pitchFamily="2" charset="2"/>
              <a:buChar char=""/>
              <a:defRPr sz="1400" b="0"/>
            </a:lvl4pPr>
            <a:lvl5pPr marL="1023938" indent="-169863">
              <a:buFont typeface="Wingdings" panose="05000000000000000000" pitchFamily="2" charset="2"/>
              <a:buChar char=""/>
              <a:tabLst/>
              <a:defRPr sz="1400" b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5307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507901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theme" Target="../theme/theme2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slideLayout" Target="../slideLayouts/slideLayout51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141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p:transition>
    <p:fade/>
  </p:transition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84200" y="1435503"/>
            <a:ext cx="11018520" cy="16127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2184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3600" b="1" kern="1200" cap="none" spc="-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scikit-learn.org/stable/auto_examples/ensemble/plot_ensemble_oob.html" TargetMode="Externa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microsoft/nni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nalyticsvidhya.com/blog/2016/12/introduction-to-feature-selection-methods-with-an-example-or-how-to-select-the-right-variables/" TargetMode="External"/><Relationship Id="rId3" Type="http://schemas.openxmlformats.org/officeDocument/2006/relationships/hyperlink" Target="https://en.wikipedia.org/wiki/Simulated_annealing" TargetMode="External"/><Relationship Id="rId7" Type="http://schemas.openxmlformats.org/officeDocument/2006/relationships/hyperlink" Target="https://arxiv.org/pdf/1808.05377.pdf" TargetMode="External"/><Relationship Id="rId2" Type="http://schemas.openxmlformats.org/officeDocument/2006/relationships/hyperlink" Target="https://nni.readthedocs.io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papers.nips.cc/paper/4443-algorithms-for-hyper-parameter-optimization.pdf" TargetMode="External"/><Relationship Id="rId5" Type="http://schemas.openxmlformats.org/officeDocument/2006/relationships/hyperlink" Target="http://krasserm.github.io/2018/03/21/bayesian-optimization/" TargetMode="External"/><Relationship Id="rId4" Type="http://schemas.openxmlformats.org/officeDocument/2006/relationships/hyperlink" Target="https://zhuanlan.zhihu.com/p/86386926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393F75C-964C-458A-8683-6FC6ADA56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自动机器学习（</a:t>
            </a:r>
            <a:r>
              <a:rPr lang="en-US" altLang="zh-CN" dirty="0" err="1"/>
              <a:t>AutoML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B11E168-91B9-42BF-BA2B-19E1459BCF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7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9A9B6-E1A5-444B-B618-326260C31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与机器学习算法的比较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BE83B7-AFDC-4911-9366-F6DCAD895A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12968"/>
          </a:xfrm>
        </p:spPr>
        <p:txBody>
          <a:bodyPr/>
          <a:lstStyle/>
          <a:p>
            <a:r>
              <a:rPr lang="zh-CN" altLang="en-US" dirty="0"/>
              <a:t>训练的特征（即超参数）较少，算法较简单。</a:t>
            </a:r>
            <a:endParaRPr lang="en-US" altLang="zh-CN" dirty="0"/>
          </a:p>
          <a:p>
            <a:r>
              <a:rPr lang="zh-CN" altLang="en-US" dirty="0"/>
              <a:t>训练结果可相互独立，找出指标最好的结果即可。</a:t>
            </a:r>
            <a:endParaRPr lang="en-US" altLang="zh-CN" dirty="0"/>
          </a:p>
          <a:p>
            <a:r>
              <a:rPr lang="zh-CN" altLang="en-US" dirty="0"/>
              <a:t>交互式学习，需要生成数据，与强化学习相似。</a:t>
            </a:r>
            <a:endParaRPr lang="en-US" altLang="zh-CN" dirty="0"/>
          </a:p>
          <a:p>
            <a:r>
              <a:rPr lang="zh-CN" altLang="en-US" dirty="0"/>
              <a:t>作为自动机器学习算法，其本身的超参数应越少越好，需要良好的自适应性。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43832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6528-D168-4A13-9C55-2C022E1D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参数与超参数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792C0B-08A1-49C6-A196-B79F1D96B8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671501"/>
          </a:xfrm>
        </p:spPr>
        <p:txBody>
          <a:bodyPr/>
          <a:lstStyle/>
          <a:p>
            <a:r>
              <a:rPr lang="zh-CN" altLang="en-US" dirty="0"/>
              <a:t>参数（</a:t>
            </a:r>
            <a:r>
              <a:rPr lang="en-US" altLang="zh-CN" dirty="0"/>
              <a:t>Parameters</a:t>
            </a:r>
            <a:r>
              <a:rPr lang="zh-CN" altLang="en-US" dirty="0"/>
              <a:t>）：几十到上百亿个数值，大部分是矩阵和向量。通过数据让计算机不断调优这些参数，从而能学习到数据中的规律，即知识。</a:t>
            </a:r>
          </a:p>
          <a:p>
            <a:r>
              <a:rPr lang="zh-CN" altLang="en-US" dirty="0"/>
              <a:t>超参数（</a:t>
            </a:r>
            <a:r>
              <a:rPr lang="en-US" altLang="zh-CN" dirty="0"/>
              <a:t>Hyper-parameters</a:t>
            </a:r>
            <a:r>
              <a:rPr lang="zh-CN" altLang="en-US" dirty="0"/>
              <a:t>）：需要手工设定，模型不易自动调优的参数。如：算法，循环次数，学习率，神经元数量，神经网络结构等。</a:t>
            </a:r>
          </a:p>
        </p:txBody>
      </p:sp>
    </p:spTree>
    <p:extLst>
      <p:ext uri="{BB962C8B-B14F-4D97-AF65-F5344CB8AC3E}">
        <p14:creationId xmlns:p14="http://schemas.microsoft.com/office/powerpoint/2010/main" val="48374175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超参数：经典机器学习算法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28465F1-B332-4DF8-A6F0-65098D4DF1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263" y="1235976"/>
            <a:ext cx="10632420" cy="5355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DecisionTreeClassifier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criterion='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gini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splitter='best'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max_depth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min_weight_fraction_leaf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max_features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max_leaf_nodes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min_impurity_decrease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presort='deprecated'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ccp_alpha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LinearSVC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squared_hinge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dual=True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multi_class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ovr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intercept_scaling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GradientBoostingClassifier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loss='deviance'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learning_rate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n_estimators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subsample=1.0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criterion='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friedman_mse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min_samples_leaf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min_weight_fraction_leaf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max_depth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min_impurity_decrease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min_impurity_split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init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max_features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max_leaf_nodes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presort='deprecated'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validation_fraction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n_iter_no_change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ccp_alpha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LogisticRegression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dual=False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C=1.0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intercept_scaling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class_weight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solver='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lbfgs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multi_class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='auto'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n_jobs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l1_ratio=None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endParaRPr lang="en-US" altLang="en-US" sz="1800" dirty="0">
              <a:ea typeface="-apple-system"/>
            </a:endParaRPr>
          </a:p>
          <a:p>
            <a:pPr marL="285750" indent="-285750" defTabSz="914400">
              <a:buFont typeface="Arial" panose="020B0604020202020204" pitchFamily="34" charset="0"/>
              <a:buChar char="•"/>
            </a:pP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rgbClr val="222222"/>
                </a:solidFill>
                <a:effectLst/>
                <a:latin typeface="Arial Unicode MS"/>
                <a:ea typeface="SFMono-Regular"/>
              </a:rPr>
              <a:t>SGDRegressor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(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loss='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squared_loss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*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penalty='l2'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alpha=0.0001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l1_ratio=0.15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fit_intercept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max_iter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=1000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tol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=0.001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shuffle=True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verbose=0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epsilon=0.1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random_state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=None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learning_rate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='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invscaling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'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eta0=0.01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power_t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=0.25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early_stopping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validation_fraction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=0.1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n_iter_no_change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 err="1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warm_start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, </a:t>
            </a: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average=False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12529"/>
                </a:solidFill>
                <a:effectLst/>
                <a:ea typeface="-apple-system"/>
              </a:rPr>
              <a:t>)</a:t>
            </a:r>
            <a:r>
              <a:rPr kumimoji="0" lang="en-US" altLang="en-US" sz="105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266780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超参数：深度学习算法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609978-386B-46C6-BE3D-669C05002E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01621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batch-size</a:t>
            </a:r>
            <a:r>
              <a:rPr lang="en-US" sz="2000" dirty="0"/>
              <a:t>', type=int, default=64, </a:t>
            </a:r>
            <a:r>
              <a:rPr lang="en-US" sz="2000" dirty="0" err="1"/>
              <a:t>metavar</a:t>
            </a:r>
            <a:r>
              <a:rPr lang="en-US" sz="2000" dirty="0"/>
              <a:t>='N’, help='input batch size for training (default: 64)')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test-batch-size</a:t>
            </a:r>
            <a:r>
              <a:rPr lang="en-US" sz="2000" dirty="0"/>
              <a:t>', type=int, default=1000, </a:t>
            </a:r>
            <a:r>
              <a:rPr lang="en-US" sz="2000" dirty="0" err="1"/>
              <a:t>metavar</a:t>
            </a:r>
            <a:r>
              <a:rPr lang="en-US" sz="2000" dirty="0"/>
              <a:t>='N’, help='input batch size for testing (default: 1000)')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epochs</a:t>
            </a:r>
            <a:r>
              <a:rPr lang="en-US" sz="2000" dirty="0"/>
              <a:t>', type=int, default=14, </a:t>
            </a:r>
            <a:r>
              <a:rPr lang="en-US" sz="2000" dirty="0" err="1"/>
              <a:t>metavar</a:t>
            </a:r>
            <a:r>
              <a:rPr lang="en-US" sz="2000" dirty="0"/>
              <a:t>='N’, help='number of epochs to train (default: 14)')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 err="1"/>
              <a:t>lr</a:t>
            </a:r>
            <a:r>
              <a:rPr lang="en-US" sz="2000" dirty="0"/>
              <a:t>', type=float, default=1.0, </a:t>
            </a:r>
            <a:r>
              <a:rPr lang="en-US" sz="2000" dirty="0" err="1"/>
              <a:t>metavar</a:t>
            </a:r>
            <a:r>
              <a:rPr lang="en-US" sz="2000" dirty="0"/>
              <a:t>='LR’, help='learning rate (default: 1.0)')</a:t>
            </a:r>
          </a:p>
          <a:p>
            <a:pPr marL="0" indent="0">
              <a:buNone/>
            </a:pPr>
            <a:r>
              <a:rPr lang="en-US" sz="2000" dirty="0" err="1"/>
              <a:t>parser.add_argument</a:t>
            </a:r>
            <a:r>
              <a:rPr lang="en-US" sz="2000" dirty="0"/>
              <a:t>('--</a:t>
            </a:r>
            <a:r>
              <a:rPr lang="en-US" sz="2000" b="1" dirty="0"/>
              <a:t>gamma</a:t>
            </a:r>
            <a:r>
              <a:rPr lang="en-US" sz="2000" dirty="0"/>
              <a:t>', type=float, default=0.7, </a:t>
            </a:r>
            <a:r>
              <a:rPr lang="en-US" sz="2000" dirty="0" err="1"/>
              <a:t>metavar</a:t>
            </a:r>
            <a:r>
              <a:rPr lang="en-US" sz="2000" dirty="0"/>
              <a:t>='M’, help='Learning rate step gamma (default: 0.7)')</a:t>
            </a:r>
          </a:p>
        </p:txBody>
      </p:sp>
    </p:spTree>
    <p:extLst>
      <p:ext uri="{BB962C8B-B14F-4D97-AF65-F5344CB8AC3E}">
        <p14:creationId xmlns:p14="http://schemas.microsoft.com/office/powerpoint/2010/main" val="17035423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03DB-EB92-413D-A99B-89B2AA4A1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超参数：学习率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6E8FC8-4AFB-4922-9BC6-A87B9313F5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465016"/>
          </a:xfrm>
        </p:spPr>
        <p:txBody>
          <a:bodyPr/>
          <a:lstStyle/>
          <a:p>
            <a:r>
              <a:rPr lang="zh-CN" altLang="en-US" dirty="0"/>
              <a:t>不同的算法、数据集的最优学习率不同。</a:t>
            </a:r>
            <a:endParaRPr lang="en-US" altLang="zh-CN" dirty="0"/>
          </a:p>
          <a:p>
            <a:r>
              <a:rPr lang="zh-CN" altLang="en-US" dirty="0"/>
              <a:t>学习率太大，结果震荡，不易收敛。</a:t>
            </a:r>
            <a:endParaRPr lang="en-US" altLang="zh-CN" dirty="0"/>
          </a:p>
          <a:p>
            <a:r>
              <a:rPr lang="zh-CN" altLang="en-US" dirty="0"/>
              <a:t>学习率太小，训练时间长，容易落入局部最优。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20795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C6528-D168-4A13-9C55-2C022E1DA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参数与超参数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78599084-E8EA-4DFE-A89A-0FECE6F18627}"/>
              </a:ext>
            </a:extLst>
          </p:cNvPr>
          <p:cNvGrpSpPr/>
          <p:nvPr/>
        </p:nvGrpSpPr>
        <p:grpSpPr>
          <a:xfrm>
            <a:off x="857770" y="2383753"/>
            <a:ext cx="10749013" cy="2270884"/>
            <a:chOff x="857770" y="2383753"/>
            <a:chExt cx="10749013" cy="2270884"/>
          </a:xfrm>
        </p:grpSpPr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6D230552-B25B-47C2-81C9-75BB6BED8C23}"/>
                </a:ext>
              </a:extLst>
            </p:cNvPr>
            <p:cNvSpPr/>
            <p:nvPr/>
          </p:nvSpPr>
          <p:spPr bwMode="auto">
            <a:xfrm>
              <a:off x="857770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开始训练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61B4CE1C-34CD-4CE2-A970-8AC8E564B074}"/>
                </a:ext>
              </a:extLst>
            </p:cNvPr>
            <p:cNvSpPr/>
            <p:nvPr/>
          </p:nvSpPr>
          <p:spPr bwMode="auto">
            <a:xfrm>
              <a:off x="3141083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23731781-01FE-46C3-A9A4-4AFF97E36BB8}"/>
                </a:ext>
              </a:extLst>
            </p:cNvPr>
            <p:cNvSpPr/>
            <p:nvPr/>
          </p:nvSpPr>
          <p:spPr bwMode="auto">
            <a:xfrm>
              <a:off x="5424396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验证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27E6D6FA-8681-4624-81ED-1828345D34E6}"/>
                </a:ext>
              </a:extLst>
            </p:cNvPr>
            <p:cNvSpPr/>
            <p:nvPr/>
          </p:nvSpPr>
          <p:spPr bwMode="auto">
            <a:xfrm>
              <a:off x="7707709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测试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58FDEE4E-7B66-4092-A91C-6789D298AE70}"/>
                </a:ext>
              </a:extLst>
            </p:cNvPr>
            <p:cNvSpPr/>
            <p:nvPr/>
          </p:nvSpPr>
          <p:spPr bwMode="auto">
            <a:xfrm>
              <a:off x="9991021" y="2662878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推理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075F4721-DAD9-4E94-9464-1A43064201E7}"/>
                </a:ext>
              </a:extLst>
            </p:cNvPr>
            <p:cNvSpPr/>
            <p:nvPr/>
          </p:nvSpPr>
          <p:spPr bwMode="auto">
            <a:xfrm>
              <a:off x="2080178" y="2816148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1567DA0C-2738-4B34-9450-133B6D2AEA5D}"/>
                </a:ext>
              </a:extLst>
            </p:cNvPr>
            <p:cNvSpPr/>
            <p:nvPr/>
          </p:nvSpPr>
          <p:spPr bwMode="auto">
            <a:xfrm>
              <a:off x="4363490" y="2811199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1B03B2DF-610E-4642-AE79-7AF286E38D70}"/>
                </a:ext>
              </a:extLst>
            </p:cNvPr>
            <p:cNvSpPr/>
            <p:nvPr/>
          </p:nvSpPr>
          <p:spPr bwMode="auto">
            <a:xfrm>
              <a:off x="6646804" y="2810927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9C494B22-E1CB-4ABB-ADD8-99DCD9A779C7}"/>
                </a:ext>
              </a:extLst>
            </p:cNvPr>
            <p:cNvSpPr/>
            <p:nvPr/>
          </p:nvSpPr>
          <p:spPr bwMode="auto">
            <a:xfrm>
              <a:off x="8930116" y="2810927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Arrow: U-Turn 14">
              <a:extLst>
                <a:ext uri="{FF2B5EF4-FFF2-40B4-BE49-F238E27FC236}">
                  <a16:creationId xmlns:a16="http://schemas.microsoft.com/office/drawing/2014/main" id="{F040EF02-4FB4-456D-ACAD-C143AB944892}"/>
                </a:ext>
              </a:extLst>
            </p:cNvPr>
            <p:cNvSpPr/>
            <p:nvPr/>
          </p:nvSpPr>
          <p:spPr bwMode="auto">
            <a:xfrm rot="10800000">
              <a:off x="3639311" y="3137993"/>
              <a:ext cx="2513410" cy="749320"/>
            </a:xfrm>
            <a:prstGeom prst="uturnArrow">
              <a:avLst>
                <a:gd name="adj1" fmla="val 9159"/>
                <a:gd name="adj2" fmla="val 12512"/>
                <a:gd name="adj3" fmla="val 10774"/>
                <a:gd name="adj4" fmla="val 50000"/>
                <a:gd name="adj5" fmla="val 100000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5807D91-49E3-4E58-861C-4B9619D8FED3}"/>
                </a:ext>
              </a:extLst>
            </p:cNvPr>
            <p:cNvSpPr txBox="1"/>
            <p:nvPr/>
          </p:nvSpPr>
          <p:spPr>
            <a:xfrm>
              <a:off x="2277432" y="2537750"/>
              <a:ext cx="692497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超参数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80F532D-27A6-43CB-BEC1-56375C2A7303}"/>
                </a:ext>
              </a:extLst>
            </p:cNvPr>
            <p:cNvSpPr txBox="1"/>
            <p:nvPr/>
          </p:nvSpPr>
          <p:spPr>
            <a:xfrm>
              <a:off x="3290622" y="2383753"/>
              <a:ext cx="92333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更新参数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0" name="Arrow: U-Turn 19">
              <a:extLst>
                <a:ext uri="{FF2B5EF4-FFF2-40B4-BE49-F238E27FC236}">
                  <a16:creationId xmlns:a16="http://schemas.microsoft.com/office/drawing/2014/main" id="{7B1E438D-7350-4BC2-91F4-F49AB4999A7D}"/>
                </a:ext>
              </a:extLst>
            </p:cNvPr>
            <p:cNvSpPr/>
            <p:nvPr/>
          </p:nvSpPr>
          <p:spPr bwMode="auto">
            <a:xfrm rot="10800000">
              <a:off x="1351842" y="3127552"/>
              <a:ext cx="7084193" cy="1250085"/>
            </a:xfrm>
            <a:prstGeom prst="uturnArrow">
              <a:avLst>
                <a:gd name="adj1" fmla="val 5335"/>
                <a:gd name="adj2" fmla="val 7788"/>
                <a:gd name="adj3" fmla="val 7641"/>
                <a:gd name="adj4" fmla="val 50000"/>
                <a:gd name="adj5" fmla="val 98538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DB49BC3-CE95-4E16-AF5F-920CEC37C2E5}"/>
                </a:ext>
              </a:extLst>
            </p:cNvPr>
            <p:cNvSpPr txBox="1"/>
            <p:nvPr/>
          </p:nvSpPr>
          <p:spPr>
            <a:xfrm>
              <a:off x="4158758" y="4011231"/>
              <a:ext cx="138499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模型泛化能力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D12BC98-74D9-4D66-BEB1-2286D3730A80}"/>
                </a:ext>
              </a:extLst>
            </p:cNvPr>
            <p:cNvSpPr txBox="1"/>
            <p:nvPr/>
          </p:nvSpPr>
          <p:spPr>
            <a:xfrm>
              <a:off x="4389591" y="3507065"/>
              <a:ext cx="923330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模型精度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62F9C75-DA99-41C4-BB2B-D2BEBA63296A}"/>
                </a:ext>
              </a:extLst>
            </p:cNvPr>
            <p:cNvSpPr txBox="1"/>
            <p:nvPr/>
          </p:nvSpPr>
          <p:spPr>
            <a:xfrm>
              <a:off x="4620424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B4BAFA1-30DC-4D09-9D1B-5506B8CD3D2F}"/>
                </a:ext>
              </a:extLst>
            </p:cNvPr>
            <p:cNvSpPr txBox="1"/>
            <p:nvPr/>
          </p:nvSpPr>
          <p:spPr>
            <a:xfrm>
              <a:off x="6909058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4D0845A-4932-4A46-B565-A1318D48E1BB}"/>
                </a:ext>
              </a:extLst>
            </p:cNvPr>
            <p:cNvSpPr txBox="1"/>
            <p:nvPr/>
          </p:nvSpPr>
          <p:spPr>
            <a:xfrm>
              <a:off x="9196779" y="2537750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230DC1E-C1AC-4BA7-AC75-835AFBCA4B26}"/>
                </a:ext>
              </a:extLst>
            </p:cNvPr>
            <p:cNvSpPr txBox="1"/>
            <p:nvPr/>
          </p:nvSpPr>
          <p:spPr>
            <a:xfrm>
              <a:off x="9067626" y="4377638"/>
              <a:ext cx="2539157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模型：参数和部分超参数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30218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2058A-886A-4D73-9F61-8F2B64FA5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自动机器学习概念 </a:t>
            </a:r>
            <a:r>
              <a:rPr lang="en-US" altLang="zh-CN" dirty="0"/>
              <a:t>- </a:t>
            </a:r>
            <a:r>
              <a:rPr lang="zh-CN" altLang="en-US" dirty="0"/>
              <a:t>搜索空间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1BD61E-1407-449F-A0A7-9BD98010D1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385542"/>
          </a:xfrm>
        </p:spPr>
        <p:txBody>
          <a:bodyPr/>
          <a:lstStyle/>
          <a:p>
            <a:r>
              <a:rPr lang="zh-CN" altLang="en-US" dirty="0"/>
              <a:t>选择超参，并限定其取值范围。</a:t>
            </a:r>
            <a:endParaRPr lang="en-US" altLang="zh-CN" dirty="0"/>
          </a:p>
          <a:p>
            <a:pPr lvl="1"/>
            <a:r>
              <a:rPr lang="zh-CN" altLang="en-US" dirty="0"/>
              <a:t>搜索空间大，不易漏掉最佳超参组合，但需要的计算资源也多。</a:t>
            </a:r>
            <a:endParaRPr lang="en-US" altLang="zh-CN" dirty="0"/>
          </a:p>
          <a:p>
            <a:pPr lvl="1"/>
            <a:r>
              <a:rPr lang="zh-CN" altLang="en-US" dirty="0"/>
              <a:t>搜索空间小，需要的计算资源少，但有可能漏掉了较好的超参组合。</a:t>
            </a:r>
            <a:endParaRPr lang="en-US" altLang="zh-CN" dirty="0"/>
          </a:p>
          <a:p>
            <a:r>
              <a:rPr lang="zh-CN" altLang="en-US" dirty="0"/>
              <a:t>常用类型</a:t>
            </a:r>
            <a:endParaRPr lang="en-US" altLang="zh-CN" dirty="0"/>
          </a:p>
          <a:p>
            <a:pPr lvl="1"/>
            <a:r>
              <a:rPr lang="zh-CN" altLang="en-US" dirty="0"/>
              <a:t>枚举</a:t>
            </a:r>
            <a:endParaRPr lang="en-US" altLang="zh-CN" dirty="0"/>
          </a:p>
          <a:p>
            <a:pPr lvl="1"/>
            <a:r>
              <a:rPr lang="zh-CN" altLang="en-US" dirty="0"/>
              <a:t>整数</a:t>
            </a:r>
            <a:endParaRPr lang="en-US" altLang="zh-CN" dirty="0"/>
          </a:p>
          <a:p>
            <a:pPr lvl="1"/>
            <a:r>
              <a:rPr lang="zh-CN" altLang="en-US" dirty="0"/>
              <a:t>浮点</a:t>
            </a:r>
            <a:endParaRPr lang="en-US" altLang="zh-CN" dirty="0"/>
          </a:p>
          <a:p>
            <a:pPr lvl="2"/>
            <a:r>
              <a:rPr lang="zh-CN" altLang="en-US" dirty="0"/>
              <a:t>均匀分布、正态分布、指数分布、正态指数分布：提高搜索效率</a:t>
            </a:r>
            <a:endParaRPr lang="en-US" altLang="zh-CN" dirty="0"/>
          </a:p>
          <a:p>
            <a:pPr lvl="2"/>
            <a:r>
              <a:rPr lang="zh-CN" altLang="en-US" dirty="0"/>
              <a:t>分段：减少搜索空间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40769628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A7730-966C-4F50-B231-587EEA38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机器学习概念 </a:t>
            </a:r>
            <a:r>
              <a:rPr lang="en-US" altLang="zh-CN" dirty="0"/>
              <a:t>- </a:t>
            </a:r>
            <a:r>
              <a:rPr lang="zh-CN" altLang="en-US" dirty="0"/>
              <a:t>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EF7405-E0A8-4915-AD94-D068860F40D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优化算法</a:t>
            </a:r>
            <a:endParaRPr lang="en-US" altLang="zh-CN" dirty="0"/>
          </a:p>
          <a:p>
            <a:pPr lvl="1"/>
            <a:r>
              <a:rPr lang="zh-CN" altLang="en-US" dirty="0"/>
              <a:t>尽量利用已有信息来获得更优结果。</a:t>
            </a:r>
            <a:endParaRPr lang="en-US" altLang="zh-CN" dirty="0"/>
          </a:p>
          <a:p>
            <a:pPr lvl="1"/>
            <a:r>
              <a:rPr lang="zh-CN" altLang="en-US" dirty="0"/>
              <a:t>算法：随机、遍历、进化、模拟退火、贝叶斯优化等。</a:t>
            </a:r>
            <a:endParaRPr lang="en-US" altLang="zh-CN" dirty="0"/>
          </a:p>
          <a:p>
            <a:r>
              <a:rPr lang="zh-CN" altLang="en-US" dirty="0"/>
              <a:t>评估算法</a:t>
            </a:r>
            <a:endParaRPr lang="en-US" altLang="zh-CN" dirty="0"/>
          </a:p>
          <a:p>
            <a:pPr lvl="1"/>
            <a:r>
              <a:rPr lang="zh-CN" altLang="en-US" dirty="0"/>
              <a:t>训练过程中，评估最终结果好坏的可能性。可提前终止较差结果的执行，从而节省计算资源。</a:t>
            </a:r>
            <a:endParaRPr lang="en-US" altLang="zh-CN" dirty="0"/>
          </a:p>
          <a:p>
            <a:pPr lvl="1"/>
            <a:r>
              <a:rPr lang="zh-CN" altLang="en-US" dirty="0"/>
              <a:t>算法：中位数、曲线拟合等。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379592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自动机器学习中的概念 </a:t>
            </a:r>
            <a:r>
              <a:rPr lang="en-US" altLang="zh-CN" dirty="0"/>
              <a:t>- </a:t>
            </a:r>
            <a:r>
              <a:rPr lang="zh-CN" altLang="en-US" dirty="0"/>
              <a:t>开发与探索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51632"/>
          </a:xfrm>
        </p:spPr>
        <p:txBody>
          <a:bodyPr/>
          <a:lstStyle/>
          <a:p>
            <a:r>
              <a:rPr lang="zh-CN" altLang="en-US" dirty="0"/>
              <a:t>生成超参数的策略</a:t>
            </a:r>
            <a:endParaRPr lang="en-US" altLang="zh-CN" dirty="0"/>
          </a:p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 ）</a:t>
            </a:r>
            <a:endParaRPr lang="en-US" altLang="zh-CN" dirty="0"/>
          </a:p>
          <a:p>
            <a:pPr lvl="1"/>
            <a:r>
              <a:rPr lang="zh-CN" altLang="en-US" dirty="0"/>
              <a:t>在较好结果的搜索空间附近，继续尝试是否能找到局部最优结果。</a:t>
            </a:r>
            <a:endParaRPr lang="en-US" altLang="zh-CN" dirty="0"/>
          </a:p>
          <a:p>
            <a:r>
              <a:rPr lang="zh-CN" altLang="en-US" dirty="0"/>
              <a:t>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在覆盖较少的搜索空间进行探索，减少遗漏全局最优结果。</a:t>
            </a:r>
            <a:endParaRPr lang="en-US" altLang="zh-CN" dirty="0"/>
          </a:p>
          <a:p>
            <a:r>
              <a:rPr lang="zh-CN" altLang="en-US" dirty="0"/>
              <a:t>自动机器学习算法要在两者间取得平衡，有的算法会提供参数来控制两者的比例。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877323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994392"/>
          </a:xfrm>
        </p:spPr>
        <p:txBody>
          <a:bodyPr/>
          <a:lstStyle/>
          <a:p>
            <a:r>
              <a:rPr lang="zh-CN" altLang="en-US" dirty="0"/>
              <a:t>生成超参数的平衡策略</a:t>
            </a:r>
            <a:endParaRPr lang="en-US" altLang="zh-CN" dirty="0"/>
          </a:p>
          <a:p>
            <a:r>
              <a:rPr lang="zh-CN" altLang="en-US" dirty="0"/>
              <a:t>社会性动物采用类似的策略</a:t>
            </a:r>
            <a:endParaRPr lang="en-US" altLang="zh-CN" dirty="0"/>
          </a:p>
          <a:p>
            <a:pPr lvl="1"/>
            <a:r>
              <a:rPr lang="zh-CN" altLang="en-US" dirty="0"/>
              <a:t>蚂蚁在寻找食物时，会四处探索。找到食物后，一部分会聚集到食物附近，开发食物资源。</a:t>
            </a:r>
            <a:endParaRPr lang="en-US" altLang="zh-CN" dirty="0"/>
          </a:p>
          <a:p>
            <a:pPr lvl="1"/>
            <a:r>
              <a:rPr lang="zh-CN" altLang="en-US" dirty="0"/>
              <a:t>有的人倾向于探索新事物，扩展人类各方面（体育、科研、创新）的边界。有的人倾向于守成，让人类社会稳定存在。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147158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40B7C7-BB5D-4786-9306-4C4CEA96E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7E23B3-64DC-4DC4-8AF6-B55BEE3A33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99146"/>
          </a:xfrm>
        </p:spPr>
        <p:txBody>
          <a:bodyPr/>
          <a:lstStyle/>
          <a:p>
            <a:r>
              <a:rPr lang="zh-CN" altLang="en-US" dirty="0"/>
              <a:t>概述与原理</a:t>
            </a:r>
            <a:endParaRPr lang="en-US" altLang="zh-CN" dirty="0"/>
          </a:p>
          <a:p>
            <a:r>
              <a:rPr lang="zh-CN" altLang="en-US" dirty="0"/>
              <a:t>主要算法介绍</a:t>
            </a:r>
            <a:endParaRPr lang="en-US" altLang="zh-CN" dirty="0"/>
          </a:p>
          <a:p>
            <a:r>
              <a:rPr lang="zh-CN" altLang="en-US" dirty="0"/>
              <a:t>应用</a:t>
            </a:r>
            <a:endParaRPr lang="en-US" altLang="zh-CN" dirty="0"/>
          </a:p>
          <a:p>
            <a:r>
              <a:rPr lang="zh-CN" altLang="en-US" dirty="0"/>
              <a:t>自动机器学习系统</a:t>
            </a:r>
            <a:endParaRPr lang="en-US" altLang="zh-CN" dirty="0"/>
          </a:p>
          <a:p>
            <a:r>
              <a:rPr lang="zh-CN" altLang="en-US" dirty="0"/>
              <a:t>现状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93022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D2920FA-329C-4C41-8DB3-DB746C746FD5}"/>
              </a:ext>
            </a:extLst>
          </p:cNvPr>
          <p:cNvGrpSpPr/>
          <p:nvPr/>
        </p:nvGrpSpPr>
        <p:grpSpPr>
          <a:xfrm>
            <a:off x="3415640" y="2305860"/>
            <a:ext cx="7501678" cy="4556166"/>
            <a:chOff x="3415640" y="2305860"/>
            <a:chExt cx="7501678" cy="455616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806D89-2D84-4182-94BC-A84BADBAF3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5640" y="2305860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B7FC2810-AD4A-48B8-BD7B-474269552769}"/>
                </a:ext>
              </a:extLst>
            </p:cNvPr>
            <p:cNvSpPr/>
            <p:nvPr/>
          </p:nvSpPr>
          <p:spPr bwMode="auto">
            <a:xfrm>
              <a:off x="7638411" y="4372515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90E69088-56C0-4D2F-856C-AC652816DC37}"/>
                </a:ext>
              </a:extLst>
            </p:cNvPr>
            <p:cNvSpPr/>
            <p:nvPr/>
          </p:nvSpPr>
          <p:spPr bwMode="auto">
            <a:xfrm>
              <a:off x="7546971" y="421941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1126CE6E-A23C-465E-A570-AE459031470D}"/>
                </a:ext>
              </a:extLst>
            </p:cNvPr>
            <p:cNvSpPr/>
            <p:nvPr/>
          </p:nvSpPr>
          <p:spPr bwMode="auto">
            <a:xfrm>
              <a:off x="7455531" y="406631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C4F751CE-C244-4636-A0B1-2704FAB44527}"/>
                </a:ext>
              </a:extLst>
            </p:cNvPr>
            <p:cNvSpPr/>
            <p:nvPr/>
          </p:nvSpPr>
          <p:spPr bwMode="auto">
            <a:xfrm>
              <a:off x="7501251" y="397487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F49CD609-E5FA-4E6D-AABE-4F5DF0A1F2A1}"/>
                </a:ext>
              </a:extLst>
            </p:cNvPr>
            <p:cNvSpPr/>
            <p:nvPr/>
          </p:nvSpPr>
          <p:spPr bwMode="auto">
            <a:xfrm>
              <a:off x="7409811" y="402059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20B3CB8A-3B90-490F-BCD7-C19D090658A1}"/>
                </a:ext>
              </a:extLst>
            </p:cNvPr>
            <p:cNvSpPr/>
            <p:nvPr/>
          </p:nvSpPr>
          <p:spPr bwMode="auto">
            <a:xfrm>
              <a:off x="7524111" y="4034426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E05F282A-FCC6-4FE0-B432-9C4B7AC88947}"/>
                </a:ext>
              </a:extLst>
            </p:cNvPr>
            <p:cNvSpPr/>
            <p:nvPr/>
          </p:nvSpPr>
          <p:spPr bwMode="auto">
            <a:xfrm>
              <a:off x="7409811" y="408917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D33CA4A-8BE4-4B1B-B619-930399411328}"/>
                </a:ext>
              </a:extLst>
            </p:cNvPr>
            <p:cNvSpPr/>
            <p:nvPr/>
          </p:nvSpPr>
          <p:spPr bwMode="auto">
            <a:xfrm>
              <a:off x="7923399" y="453822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6" name="Isosceles Triangle 25">
              <a:extLst>
                <a:ext uri="{FF2B5EF4-FFF2-40B4-BE49-F238E27FC236}">
                  <a16:creationId xmlns:a16="http://schemas.microsoft.com/office/drawing/2014/main" id="{44DECA7A-4621-452C-BAA8-6D83FB759D92}"/>
                </a:ext>
              </a:extLst>
            </p:cNvPr>
            <p:cNvSpPr/>
            <p:nvPr/>
          </p:nvSpPr>
          <p:spPr bwMode="auto">
            <a:xfrm>
              <a:off x="7569831" y="399773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0971046E-B47C-49C4-B40F-C08E51F47474}"/>
                </a:ext>
              </a:extLst>
            </p:cNvPr>
            <p:cNvSpPr/>
            <p:nvPr/>
          </p:nvSpPr>
          <p:spPr bwMode="auto">
            <a:xfrm>
              <a:off x="7592691" y="406631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 ）</a:t>
            </a:r>
            <a:endParaRPr lang="en-US" altLang="zh-CN" dirty="0"/>
          </a:p>
          <a:p>
            <a:pPr lvl="1"/>
            <a:r>
              <a:rPr lang="zh-CN" altLang="en-US" dirty="0"/>
              <a:t>在较好结果的搜索空间附近，继续尝试是否能找到局部最优结果。</a:t>
            </a:r>
            <a:endParaRPr lang="en-US" altLang="zh-CN" dirty="0"/>
          </a:p>
          <a:p>
            <a:pPr lvl="1"/>
            <a:r>
              <a:rPr lang="zh-CN" altLang="en-US" dirty="0"/>
              <a:t>典型算法：贪心算法。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0442144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BEA323E-514C-4852-B5DB-9D6E69BE8FF7}"/>
              </a:ext>
            </a:extLst>
          </p:cNvPr>
          <p:cNvGrpSpPr/>
          <p:nvPr/>
        </p:nvGrpSpPr>
        <p:grpSpPr>
          <a:xfrm>
            <a:off x="3413578" y="2301834"/>
            <a:ext cx="7501678" cy="4556166"/>
            <a:chOff x="3413578" y="2301834"/>
            <a:chExt cx="7501678" cy="455616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5C5FD87-52CD-423F-B9C5-360763B7F4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13578" y="2301834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CD715745-510C-48BC-A370-6C07B08C4B4A}"/>
                </a:ext>
              </a:extLst>
            </p:cNvPr>
            <p:cNvSpPr/>
            <p:nvPr/>
          </p:nvSpPr>
          <p:spPr bwMode="auto">
            <a:xfrm>
              <a:off x="7790508" y="4151376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7B4E844E-6E4F-4935-9E82-302A722E828C}"/>
                </a:ext>
              </a:extLst>
            </p:cNvPr>
            <p:cNvSpPr/>
            <p:nvPr/>
          </p:nvSpPr>
          <p:spPr bwMode="auto">
            <a:xfrm>
              <a:off x="5019876" y="464515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90FFD887-98E6-4E67-A3E8-BBE8EA3A3D78}"/>
                </a:ext>
              </a:extLst>
            </p:cNvPr>
            <p:cNvSpPr/>
            <p:nvPr/>
          </p:nvSpPr>
          <p:spPr bwMode="auto">
            <a:xfrm>
              <a:off x="5376492" y="338328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9376D9CB-5A51-4040-8FEC-37A407FBA820}"/>
                </a:ext>
              </a:extLst>
            </p:cNvPr>
            <p:cNvSpPr/>
            <p:nvPr/>
          </p:nvSpPr>
          <p:spPr bwMode="auto">
            <a:xfrm>
              <a:off x="8488502" y="329184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B45256C0-6086-4C94-A658-C3A62BD2BF10}"/>
                </a:ext>
              </a:extLst>
            </p:cNvPr>
            <p:cNvSpPr/>
            <p:nvPr/>
          </p:nvSpPr>
          <p:spPr bwMode="auto">
            <a:xfrm>
              <a:off x="9399852" y="445424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F9DCB608-4663-4882-9A18-E2B6B0BD18DC}"/>
                </a:ext>
              </a:extLst>
            </p:cNvPr>
            <p:cNvSpPr/>
            <p:nvPr/>
          </p:nvSpPr>
          <p:spPr bwMode="auto">
            <a:xfrm>
              <a:off x="6126300" y="5733288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DF436E9F-38C2-4E06-8347-12A372BF423B}"/>
                </a:ext>
              </a:extLst>
            </p:cNvPr>
            <p:cNvSpPr/>
            <p:nvPr/>
          </p:nvSpPr>
          <p:spPr bwMode="auto">
            <a:xfrm>
              <a:off x="7159572" y="2898648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F5EB859B-5059-4A30-96BE-422AA9BA9C6D}"/>
                </a:ext>
              </a:extLst>
            </p:cNvPr>
            <p:cNvSpPr/>
            <p:nvPr/>
          </p:nvSpPr>
          <p:spPr bwMode="auto">
            <a:xfrm>
              <a:off x="6217740" y="342900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FC2AA848-2E5B-4056-A825-9AB4FC1AE784}"/>
                </a:ext>
              </a:extLst>
            </p:cNvPr>
            <p:cNvSpPr/>
            <p:nvPr/>
          </p:nvSpPr>
          <p:spPr bwMode="auto">
            <a:xfrm>
              <a:off x="7315020" y="517550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668C08DC-01B9-4DB9-B3AF-18F648E9C3A8}"/>
                </a:ext>
              </a:extLst>
            </p:cNvPr>
            <p:cNvSpPr/>
            <p:nvPr/>
          </p:nvSpPr>
          <p:spPr bwMode="auto">
            <a:xfrm>
              <a:off x="4443804" y="359359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在覆盖较少的搜索空间进行探索，减少遗漏全局最优结果。</a:t>
            </a:r>
            <a:endParaRPr lang="en-US" altLang="zh-CN" dirty="0"/>
          </a:p>
          <a:p>
            <a:pPr lvl="1"/>
            <a:r>
              <a:rPr lang="zh-CN" altLang="en-US" dirty="0"/>
              <a:t>典型算法：随机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9316885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ECB21-A7DC-43C7-99EF-E116720E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8F9A79-314F-4437-ACB9-1F0280068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86177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好的自动机器学习算法要在两者间取得平衡，有的算法会提供参数来控制两者的比例。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A5445F7-3500-4D68-94A5-EEDBA376E911}"/>
              </a:ext>
            </a:extLst>
          </p:cNvPr>
          <p:cNvGrpSpPr/>
          <p:nvPr/>
        </p:nvGrpSpPr>
        <p:grpSpPr>
          <a:xfrm>
            <a:off x="3417618" y="2302968"/>
            <a:ext cx="7501678" cy="4556166"/>
            <a:chOff x="3744193" y="2190996"/>
            <a:chExt cx="7501678" cy="455616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A923E05-0CDA-4134-8980-2C06125FAB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44193" y="2190996"/>
              <a:ext cx="7501678" cy="4556166"/>
            </a:xfrm>
            <a:prstGeom prst="rect">
              <a:avLst/>
            </a:prstGeom>
          </p:spPr>
        </p:pic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E3C4AB93-6F45-4B09-9501-76459D6E7064}"/>
                </a:ext>
              </a:extLst>
            </p:cNvPr>
            <p:cNvSpPr/>
            <p:nvPr/>
          </p:nvSpPr>
          <p:spPr bwMode="auto">
            <a:xfrm>
              <a:off x="9612024" y="4386037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2002B704-BBDC-4FDC-BEE0-3ED36EB047C2}"/>
                </a:ext>
              </a:extLst>
            </p:cNvPr>
            <p:cNvSpPr/>
            <p:nvPr/>
          </p:nvSpPr>
          <p:spPr bwMode="auto">
            <a:xfrm>
              <a:off x="5570376" y="4294597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id="{801271AD-81EC-46F3-98C8-E99785E8202E}"/>
                </a:ext>
              </a:extLst>
            </p:cNvPr>
            <p:cNvSpPr/>
            <p:nvPr/>
          </p:nvSpPr>
          <p:spPr bwMode="auto">
            <a:xfrm>
              <a:off x="6923688" y="562281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B201602A-FED6-4588-A0C2-0285C6B2A4CD}"/>
                </a:ext>
              </a:extLst>
            </p:cNvPr>
            <p:cNvSpPr/>
            <p:nvPr/>
          </p:nvSpPr>
          <p:spPr bwMode="auto">
            <a:xfrm>
              <a:off x="7335168" y="300061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E6B4ECFC-9166-44EA-A318-C0033438F2F5}"/>
                </a:ext>
              </a:extLst>
            </p:cNvPr>
            <p:cNvSpPr/>
            <p:nvPr/>
          </p:nvSpPr>
          <p:spPr bwMode="auto">
            <a:xfrm>
              <a:off x="8020968" y="4296934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339D8792-10BD-46B7-9B62-4AC4E02A0A1C}"/>
                </a:ext>
              </a:extLst>
            </p:cNvPr>
            <p:cNvSpPr/>
            <p:nvPr/>
          </p:nvSpPr>
          <p:spPr bwMode="auto">
            <a:xfrm>
              <a:off x="7929528" y="4101862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1F299CCF-CB8E-463E-9B61-86DA2A982570}"/>
                </a:ext>
              </a:extLst>
            </p:cNvPr>
            <p:cNvSpPr/>
            <p:nvPr/>
          </p:nvSpPr>
          <p:spPr bwMode="auto">
            <a:xfrm>
              <a:off x="8904888" y="327727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9517FC55-4E43-4256-BF17-19E398639CA2}"/>
                </a:ext>
              </a:extLst>
            </p:cNvPr>
            <p:cNvSpPr/>
            <p:nvPr/>
          </p:nvSpPr>
          <p:spPr bwMode="auto">
            <a:xfrm>
              <a:off x="8813448" y="2909173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F8D61074-801E-4F5D-B9BB-20B7CFCC72F6}"/>
                </a:ext>
              </a:extLst>
            </p:cNvPr>
            <p:cNvSpPr/>
            <p:nvPr/>
          </p:nvSpPr>
          <p:spPr bwMode="auto">
            <a:xfrm>
              <a:off x="8639712" y="249312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FA3AF2CE-BC1F-4FEE-85EE-C1DF20652F33}"/>
                </a:ext>
              </a:extLst>
            </p:cNvPr>
            <p:cNvSpPr/>
            <p:nvPr/>
          </p:nvSpPr>
          <p:spPr bwMode="auto">
            <a:xfrm>
              <a:off x="8356248" y="2493121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D18E62E8-822F-46B1-AF29-FC2F0FF8913C}"/>
                </a:ext>
              </a:extLst>
            </p:cNvPr>
            <p:cNvSpPr/>
            <p:nvPr/>
          </p:nvSpPr>
          <p:spPr bwMode="auto">
            <a:xfrm>
              <a:off x="7838088" y="3906790"/>
              <a:ext cx="91440" cy="91440"/>
            </a:xfrm>
            <a:prstGeom prst="triangle">
              <a:avLst/>
            </a:prstGeom>
            <a:solidFill>
              <a:schemeClr val="bg2">
                <a:lumMod val="10000"/>
              </a:schemeClr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2644305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DF1C8-11EE-46BA-96D1-3289F6481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3AB9A-A722-4A73-B7C1-6166309BA2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619452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机器学习中的挑战</a:t>
            </a:r>
            <a:endParaRPr lang="en-US" altLang="zh-CN" dirty="0"/>
          </a:p>
          <a:p>
            <a:pPr lvl="1"/>
            <a:r>
              <a:rPr lang="zh-CN" altLang="en-US" dirty="0"/>
              <a:t>自动机器学习中的重要概念</a:t>
            </a:r>
            <a:endParaRPr lang="en-US" altLang="zh-CN" dirty="0"/>
          </a:p>
          <a:p>
            <a:pPr lvl="2"/>
            <a:r>
              <a:rPr lang="zh-CN" altLang="en-US" dirty="0"/>
              <a:t>搜索空间</a:t>
            </a:r>
            <a:endParaRPr lang="en-US" altLang="zh-CN" dirty="0"/>
          </a:p>
          <a:p>
            <a:pPr lvl="2"/>
            <a:r>
              <a:rPr lang="zh-CN" altLang="en-US" dirty="0"/>
              <a:t>自动机器学习主要算法类别：优化算法、评估算法</a:t>
            </a:r>
            <a:endParaRPr lang="en-US" altLang="zh-CN" dirty="0"/>
          </a:p>
          <a:p>
            <a:pPr lvl="2"/>
            <a:r>
              <a:rPr lang="zh-CN" altLang="en-US" dirty="0"/>
              <a:t>开发（</a:t>
            </a:r>
            <a:r>
              <a:rPr lang="en-US" altLang="zh-CN" dirty="0"/>
              <a:t>Exploitation</a:t>
            </a:r>
            <a:r>
              <a:rPr lang="zh-CN" altLang="en-US" dirty="0"/>
              <a:t>）与探索（</a:t>
            </a:r>
            <a:r>
              <a:rPr lang="en-US" altLang="zh-CN" dirty="0"/>
              <a:t>Exploration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根据自己的机器学习经验，对某个算法的超参进行分析。看看哪些经验是可推广的，哪些是不确定的，需要试验的？</a:t>
            </a:r>
            <a:endParaRPr lang="en-US" altLang="zh-CN" dirty="0"/>
          </a:p>
          <a:p>
            <a:pPr lvl="1"/>
            <a:r>
              <a:rPr lang="zh-CN" altLang="en-US" dirty="0"/>
              <a:t>自动机器学习算法与一般机器学习算法相比，有哪些共同点和特点？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26706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26E35-49A4-4DF3-BAEF-A772A5B03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自动机器学习概念 </a:t>
            </a:r>
            <a:r>
              <a:rPr lang="en-US" altLang="zh-CN" dirty="0"/>
              <a:t>- </a:t>
            </a:r>
            <a:r>
              <a:rPr lang="zh-CN" altLang="en-US" dirty="0"/>
              <a:t>算法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3F4FB46-4EC6-4442-B78B-BF90DA242EFF}"/>
              </a:ext>
            </a:extLst>
          </p:cNvPr>
          <p:cNvGrpSpPr/>
          <p:nvPr/>
        </p:nvGrpSpPr>
        <p:grpSpPr>
          <a:xfrm>
            <a:off x="2508068" y="2330995"/>
            <a:ext cx="6590864" cy="2013129"/>
            <a:chOff x="2508068" y="2330995"/>
            <a:chExt cx="6590864" cy="2013129"/>
          </a:xfrm>
        </p:grpSpPr>
        <p:sp>
          <p:nvSpPr>
            <p:cNvPr id="4" name="Flowchart: Process 3">
              <a:extLst>
                <a:ext uri="{FF2B5EF4-FFF2-40B4-BE49-F238E27FC236}">
                  <a16:creationId xmlns:a16="http://schemas.microsoft.com/office/drawing/2014/main" id="{2200CB85-C0D9-479D-9634-1934AFE69B08}"/>
                </a:ext>
              </a:extLst>
            </p:cNvPr>
            <p:cNvSpPr/>
            <p:nvPr/>
          </p:nvSpPr>
          <p:spPr bwMode="auto">
            <a:xfrm>
              <a:off x="2508068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优化算法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56AC87FB-B787-4E33-B32A-B458E9BC169C}"/>
                </a:ext>
              </a:extLst>
            </p:cNvPr>
            <p:cNvCxnSpPr>
              <a:stCxn id="4" idx="3"/>
            </p:cNvCxnSpPr>
            <p:nvPr/>
          </p:nvCxnSpPr>
          <p:spPr>
            <a:xfrm flipV="1">
              <a:off x="3907100" y="3091396"/>
              <a:ext cx="1271016" cy="9144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lowchart: Process 8">
              <a:extLst>
                <a:ext uri="{FF2B5EF4-FFF2-40B4-BE49-F238E27FC236}">
                  <a16:creationId xmlns:a16="http://schemas.microsoft.com/office/drawing/2014/main" id="{D2F3A880-FAF4-408C-8911-AB49EC53FE1E}"/>
                </a:ext>
              </a:extLst>
            </p:cNvPr>
            <p:cNvSpPr/>
            <p:nvPr/>
          </p:nvSpPr>
          <p:spPr bwMode="auto">
            <a:xfrm>
              <a:off x="5178116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497C10D-64CB-49C1-96C8-C5FD6B3FC640}"/>
                </a:ext>
              </a:extLst>
            </p:cNvPr>
            <p:cNvSpPr txBox="1"/>
            <p:nvPr/>
          </p:nvSpPr>
          <p:spPr>
            <a:xfrm>
              <a:off x="4093767" y="2859670"/>
              <a:ext cx="897682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生成超参数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C245BBD6-6229-4A4C-984C-5EFFEDB646F4}"/>
                </a:ext>
              </a:extLst>
            </p:cNvPr>
            <p:cNvSpPr/>
            <p:nvPr/>
          </p:nvSpPr>
          <p:spPr bwMode="auto">
            <a:xfrm>
              <a:off x="7699900" y="2789644"/>
              <a:ext cx="1399032" cy="621792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评估算法</a:t>
              </a: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0E50C2CF-18F5-46F8-AC4E-C951214E77C8}"/>
                </a:ext>
              </a:extLst>
            </p:cNvPr>
            <p:cNvSpPr/>
            <p:nvPr/>
          </p:nvSpPr>
          <p:spPr bwMode="auto">
            <a:xfrm>
              <a:off x="6577148" y="3032848"/>
              <a:ext cx="1122752" cy="147549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Arrow: U-Turn 13">
              <a:extLst>
                <a:ext uri="{FF2B5EF4-FFF2-40B4-BE49-F238E27FC236}">
                  <a16:creationId xmlns:a16="http://schemas.microsoft.com/office/drawing/2014/main" id="{BD45B368-45C8-488F-90AB-2CC18DD1DCE6}"/>
                </a:ext>
              </a:extLst>
            </p:cNvPr>
            <p:cNvSpPr/>
            <p:nvPr/>
          </p:nvSpPr>
          <p:spPr bwMode="auto">
            <a:xfrm rot="10800000">
              <a:off x="3148148" y="3411436"/>
              <a:ext cx="2800350" cy="932688"/>
            </a:xfrm>
            <a:prstGeom prst="uturnArrow">
              <a:avLst>
                <a:gd name="adj1" fmla="val 6373"/>
                <a:gd name="adj2" fmla="val 7843"/>
                <a:gd name="adj3" fmla="val 10294"/>
                <a:gd name="adj4" fmla="val 44730"/>
                <a:gd name="adj5" fmla="val 99510"/>
              </a:avLst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A903209-4157-4E4B-9674-411AD849EF7B}"/>
                </a:ext>
              </a:extLst>
            </p:cNvPr>
            <p:cNvSpPr txBox="1"/>
            <p:nvPr/>
          </p:nvSpPr>
          <p:spPr>
            <a:xfrm>
              <a:off x="6763815" y="2859670"/>
              <a:ext cx="7181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中间结果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BF04F1B-AB67-429E-9047-5420195667AD}"/>
                </a:ext>
              </a:extLst>
            </p:cNvPr>
            <p:cNvSpPr txBox="1"/>
            <p:nvPr/>
          </p:nvSpPr>
          <p:spPr>
            <a:xfrm>
              <a:off x="4247543" y="4065232"/>
              <a:ext cx="718145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最终结果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18" name="Connector: Elbow 17">
              <a:extLst>
                <a:ext uri="{FF2B5EF4-FFF2-40B4-BE49-F238E27FC236}">
                  <a16:creationId xmlns:a16="http://schemas.microsoft.com/office/drawing/2014/main" id="{B05665BC-1E3F-4212-B40B-38CF4ACBCA57}"/>
                </a:ext>
              </a:extLst>
            </p:cNvPr>
            <p:cNvCxnSpPr>
              <a:cxnSpLocks/>
              <a:stCxn id="11" idx="0"/>
              <a:endCxn id="9" idx="0"/>
            </p:cNvCxnSpPr>
            <p:nvPr/>
          </p:nvCxnSpPr>
          <p:spPr>
            <a:xfrm rot="16200000" flipV="1">
              <a:off x="7138524" y="1528752"/>
              <a:ext cx="12700" cy="2521784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9390DAB-A1C1-4B1D-B9E6-122B32226A7E}"/>
                </a:ext>
              </a:extLst>
            </p:cNvPr>
            <p:cNvSpPr txBox="1"/>
            <p:nvPr/>
          </p:nvSpPr>
          <p:spPr>
            <a:xfrm>
              <a:off x="6599914" y="2330995"/>
              <a:ext cx="1077218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是否提前结束</a:t>
              </a:r>
              <a:endPara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B09F107-374E-4015-8402-78A0D7B798F9}"/>
              </a:ext>
            </a:extLst>
          </p:cNvPr>
          <p:cNvSpPr txBox="1"/>
          <p:nvPr/>
        </p:nvSpPr>
        <p:spPr>
          <a:xfrm>
            <a:off x="1592513" y="5189882"/>
            <a:ext cx="645849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中间结果、最终结果：即模型的优化目标，如精度（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Accuracy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）、损失值（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Loss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</a:t>
            </a:r>
            <a:endParaRPr lang="en-US" sz="1400" dirty="0" err="1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1747804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随机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1E8B15-DCD4-44B7-B4F5-9023E72F4B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zh-CN" altLang="en-US" dirty="0"/>
              <a:t>随机选择每个超参数。</a:t>
            </a:r>
            <a:endParaRPr lang="en-US" altLang="zh-CN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3B70ED19-76A5-4F36-A594-B3E407E54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020443"/>
              </p:ext>
            </p:extLst>
          </p:nvPr>
        </p:nvGraphicFramePr>
        <p:xfrm>
          <a:off x="1343152" y="2928223"/>
          <a:ext cx="865124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3428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157812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随机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支持所有数值类型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不利用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相当于只探索，但无探索策略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大搜索空间不易找到较优结果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通常也能得出可接受的结果，可作为其它优化算法的基准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4597970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遍历（</a:t>
            </a:r>
            <a:r>
              <a:rPr lang="en-US" altLang="zh-CN" dirty="0"/>
              <a:t>Grid Search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30887"/>
          </a:xfrm>
        </p:spPr>
        <p:txBody>
          <a:bodyPr/>
          <a:lstStyle/>
          <a:p>
            <a:r>
              <a:rPr lang="zh-CN" altLang="en-US" dirty="0"/>
              <a:t>遍历整个搜索空间，找到确定的最优解。</a:t>
            </a:r>
            <a:endParaRPr lang="en-US" dirty="0"/>
          </a:p>
        </p:txBody>
      </p:sp>
      <p:graphicFrame>
        <p:nvGraphicFramePr>
          <p:cNvPr id="5" name="Table 6">
            <a:extLst>
              <a:ext uri="{FF2B5EF4-FFF2-40B4-BE49-F238E27FC236}">
                <a16:creationId xmlns:a16="http://schemas.microsoft.com/office/drawing/2014/main" id="{A9F687F0-9E20-4E69-B5AF-71DD613A7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277968"/>
              </p:ext>
            </p:extLst>
          </p:nvPr>
        </p:nvGraphicFramePr>
        <p:xfrm>
          <a:off x="1343152" y="2928223"/>
          <a:ext cx="848664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遍历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支持有限的数值类型，如枚举、整型、以及分段的浮点数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不利用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尝试所有可能性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搜索空间大小直接影响搜索时间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仅适用于非常小的搜索空间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4694900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02388"/>
          </a:xfrm>
        </p:spPr>
        <p:txBody>
          <a:bodyPr/>
          <a:lstStyle/>
          <a:p>
            <a:r>
              <a:rPr lang="zh-CN" altLang="en-US" dirty="0"/>
              <a:t>固体在高温时，内部粒子呈无序状。让其徐徐冷却，粒子渐趋有序。通过此过程，让粒子间内能最小，更稳定。</a:t>
            </a:r>
            <a:endParaRPr lang="en-US" altLang="zh-CN" dirty="0"/>
          </a:p>
          <a:p>
            <a:r>
              <a:rPr lang="zh-CN" altLang="en-US" dirty="0"/>
              <a:t>模拟退火算法，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从较高的初始温度开始，出发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这个温度称为初始温度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伴随着温度参数的不断下降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算法中的解趋于稳定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但是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可能这样的稳定解是一个局部最优解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此时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模拟退火算法中会以一定的概率跳出这样的局部最优解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以寻找目标函数的全局最优解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这个概率就与温度参数的大小有关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温度参数越大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概率越大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反之则越小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022824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6740" y="1499505"/>
            <a:ext cx="11018520" cy="1686616"/>
          </a:xfrm>
        </p:spPr>
        <p:txBody>
          <a:bodyPr/>
          <a:lstStyle/>
          <a:p>
            <a:r>
              <a:rPr lang="zh-CN" altLang="en-US" dirty="0"/>
              <a:t>综合随机搜索与贪心算法。</a:t>
            </a:r>
            <a:endParaRPr lang="en-US" altLang="zh-CN" dirty="0"/>
          </a:p>
          <a:p>
            <a:pPr lvl="1"/>
            <a:r>
              <a:rPr lang="zh-CN" altLang="en-US" dirty="0"/>
              <a:t>初期高温，有较高概率选择较差结果。</a:t>
            </a:r>
            <a:endParaRPr lang="en-US" altLang="zh-CN" dirty="0"/>
          </a:p>
          <a:p>
            <a:pPr lvl="1"/>
            <a:r>
              <a:rPr lang="zh-CN" altLang="en-US" dirty="0"/>
              <a:t>后期温度下降，更倾向于选择较好结果。</a:t>
            </a:r>
            <a:endParaRPr lang="en-US" altLang="zh-CN" dirty="0"/>
          </a:p>
          <a:p>
            <a:r>
              <a:rPr lang="zh-CN" altLang="en-US" dirty="0"/>
              <a:t>若新结果较好则直接采用，否则以一定概率采用。</a:t>
            </a:r>
            <a:endParaRPr lang="en-US" altLang="zh-CN" dirty="0"/>
          </a:p>
        </p:txBody>
      </p:sp>
      <p:pic>
        <p:nvPicPr>
          <p:cNvPr id="23554" name="Picture 2">
            <a:extLst>
              <a:ext uri="{FF2B5EF4-FFF2-40B4-BE49-F238E27FC236}">
                <a16:creationId xmlns:a16="http://schemas.microsoft.com/office/drawing/2014/main" id="{59AF2A63-241E-4691-A94E-27B4F28CD66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3920663"/>
            <a:ext cx="4762500" cy="1533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870057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模拟退火</a:t>
            </a:r>
            <a:endParaRPr lang="en-US" dirty="0"/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4B0366A5-DBD0-49F6-B98E-64473C8862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344112"/>
              </p:ext>
            </p:extLst>
          </p:nvPr>
        </p:nvGraphicFramePr>
        <p:xfrm>
          <a:off x="1507744" y="1776079"/>
          <a:ext cx="8486648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模拟退火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使用历史数据来确定最优结果及温度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初期趋于探索，后期趋于开发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大搜索空间不易找到较优结果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303944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B76A1-07FA-427E-985B-981173962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机器学习建模挑战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5A05A8-D15F-47BB-9F66-69062A9FCE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465016"/>
          </a:xfrm>
        </p:spPr>
        <p:txBody>
          <a:bodyPr/>
          <a:lstStyle/>
          <a:p>
            <a:r>
              <a:rPr lang="zh-CN" altLang="en-US" dirty="0"/>
              <a:t>算法繁多、新算法层出不穷</a:t>
            </a:r>
            <a:endParaRPr lang="en-US" dirty="0"/>
          </a:p>
          <a:p>
            <a:r>
              <a:rPr lang="zh-CN" altLang="en-US" dirty="0"/>
              <a:t>模型调参工作复杂、难寻规律</a:t>
            </a:r>
          </a:p>
          <a:p>
            <a:r>
              <a:rPr lang="zh-CN" altLang="en-US" dirty="0"/>
              <a:t>计算资源与人工分析交替成为瓶颈</a:t>
            </a:r>
          </a:p>
        </p:txBody>
      </p:sp>
    </p:spTree>
    <p:extLst>
      <p:ext uri="{BB962C8B-B14F-4D97-AF65-F5344CB8AC3E}">
        <p14:creationId xmlns:p14="http://schemas.microsoft.com/office/powerpoint/2010/main" val="2251312325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进化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F19BA38-A40C-4AAF-B8B1-4888207241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过程</a:t>
            </a:r>
            <a:endParaRPr lang="en-US" altLang="zh-CN" dirty="0"/>
          </a:p>
          <a:p>
            <a:pPr lvl="1"/>
            <a:r>
              <a:rPr lang="zh-CN" altLang="en-US" dirty="0"/>
              <a:t>随机初始化多组超参进行训练（同随机算法）</a:t>
            </a:r>
            <a:endParaRPr lang="en-US" altLang="zh-CN" dirty="0"/>
          </a:p>
          <a:p>
            <a:pPr lvl="1"/>
            <a:r>
              <a:rPr lang="zh-CN" altLang="en-US" dirty="0"/>
              <a:t>对结果较好的超参组合，随机变化少量参数后训练。</a:t>
            </a:r>
            <a:endParaRPr lang="en-US" altLang="zh-CN" dirty="0"/>
          </a:p>
        </p:txBody>
      </p:sp>
      <p:graphicFrame>
        <p:nvGraphicFramePr>
          <p:cNvPr id="17" name="Table 6">
            <a:extLst>
              <a:ext uri="{FF2B5EF4-FFF2-40B4-BE49-F238E27FC236}">
                <a16:creationId xmlns:a16="http://schemas.microsoft.com/office/drawing/2014/main" id="{3ACBC4E0-F95B-47F9-9741-6306828F50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821307"/>
              </p:ext>
            </p:extLst>
          </p:nvPr>
        </p:nvGraphicFramePr>
        <p:xfrm>
          <a:off x="1489456" y="3140433"/>
          <a:ext cx="848664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进化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使用历史数据来比较出较好的超参组合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初始种群越大，越倾向于探索。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变异的超参数量越多、变化范围越大，越趋向于探索。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需要较多迭代次数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2566603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265236"/>
          </a:xfrm>
        </p:spPr>
        <p:txBody>
          <a:bodyPr/>
          <a:lstStyle/>
          <a:p>
            <a:r>
              <a:rPr lang="zh-CN" altLang="en-US" dirty="0"/>
              <a:t>贝叶斯优化（</a:t>
            </a:r>
            <a:r>
              <a:rPr lang="en-US" altLang="zh-CN" dirty="0"/>
              <a:t>Bayesian optimization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基于模型的序列化全局优化算法（</a:t>
            </a:r>
            <a:r>
              <a:rPr lang="en-US" dirty="0"/>
              <a:t>Sequential Model-based Global Optimization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it-IT" dirty="0"/>
              <a:t>替代模型（Surrogate model）</a:t>
            </a:r>
            <a:r>
              <a:rPr lang="zh-CN" altLang="en-US" dirty="0"/>
              <a:t>，用成本更低的函数（如，高斯过程）来拟合数据。</a:t>
            </a:r>
            <a:endParaRPr lang="en-US" altLang="zh-CN" dirty="0"/>
          </a:p>
          <a:p>
            <a:r>
              <a:rPr lang="zh-CN" altLang="en-US" dirty="0"/>
              <a:t>采集函数（</a:t>
            </a:r>
            <a:r>
              <a:rPr lang="en-US" altLang="zh-CN" dirty="0"/>
              <a:t>Acquisition function</a:t>
            </a:r>
            <a:r>
              <a:rPr lang="zh-CN" altLang="en-US" dirty="0"/>
              <a:t>），评估价值，确定下一个采集点。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64363782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it-IT" dirty="0"/>
              <a:t>替代模型（Surrogate model）</a:t>
            </a:r>
          </a:p>
          <a:p>
            <a:pPr lvl="1"/>
            <a:r>
              <a:rPr lang="zh-CN" altLang="en-US" dirty="0"/>
              <a:t>高斯过程（</a:t>
            </a:r>
            <a:r>
              <a:rPr lang="en-US" altLang="zh-CN" dirty="0"/>
              <a:t>Gaussian process)</a:t>
            </a:r>
            <a:endParaRPr lang="it-IT" dirty="0"/>
          </a:p>
          <a:p>
            <a:r>
              <a:rPr lang="zh-CN" altLang="en-US" dirty="0"/>
              <a:t>采集函数（</a:t>
            </a:r>
            <a:r>
              <a:rPr lang="en-US" altLang="zh-CN" dirty="0"/>
              <a:t>Acquisition function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平均值和方差加权求和</a:t>
            </a:r>
            <a:endParaRPr lang="en-US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20A2BEE-202B-42B5-BBED-0B293DE276D7}"/>
              </a:ext>
            </a:extLst>
          </p:cNvPr>
          <p:cNvGrpSpPr/>
          <p:nvPr/>
        </p:nvGrpSpPr>
        <p:grpSpPr>
          <a:xfrm>
            <a:off x="934767" y="3419843"/>
            <a:ext cx="9991942" cy="3046952"/>
            <a:chOff x="860339" y="3390173"/>
            <a:chExt cx="9991942" cy="3046952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A6351D5-D72D-4D60-90DA-58125BE31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0339" y="3948539"/>
              <a:ext cx="9991942" cy="2074351"/>
            </a:xfrm>
            <a:prstGeom prst="rect">
              <a:avLst/>
            </a:prstGeom>
          </p:spPr>
        </p:pic>
        <p:sp>
          <p:nvSpPr>
            <p:cNvPr id="16" name="Callout: Bent Line 15">
              <a:extLst>
                <a:ext uri="{FF2B5EF4-FFF2-40B4-BE49-F238E27FC236}">
                  <a16:creationId xmlns:a16="http://schemas.microsoft.com/office/drawing/2014/main" id="{B4F106A6-C6CD-4053-9E36-A9DD82ECDCCB}"/>
                </a:ext>
              </a:extLst>
            </p:cNvPr>
            <p:cNvSpPr/>
            <p:nvPr/>
          </p:nvSpPr>
          <p:spPr bwMode="auto">
            <a:xfrm>
              <a:off x="9664995" y="3579649"/>
              <a:ext cx="818707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479999"/>
                <a:gd name="adj6" fmla="val -173544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采集函数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Callout: Bent Line 16">
              <a:extLst>
                <a:ext uri="{FF2B5EF4-FFF2-40B4-BE49-F238E27FC236}">
                  <a16:creationId xmlns:a16="http://schemas.microsoft.com/office/drawing/2014/main" id="{6E4630F9-AE2F-49B7-9575-9AD221726D1A}"/>
                </a:ext>
              </a:extLst>
            </p:cNvPr>
            <p:cNvSpPr/>
            <p:nvPr/>
          </p:nvSpPr>
          <p:spPr bwMode="auto">
            <a:xfrm>
              <a:off x="8265042" y="3390173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207786"/>
                <a:gd name="adj6" fmla="val -51466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下一个采集点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8" name="Callout: Bent Line 17">
              <a:extLst>
                <a:ext uri="{FF2B5EF4-FFF2-40B4-BE49-F238E27FC236}">
                  <a16:creationId xmlns:a16="http://schemas.microsoft.com/office/drawing/2014/main" id="{8B8584B4-ECA0-4378-8053-E92EE05D60B7}"/>
                </a:ext>
              </a:extLst>
            </p:cNvPr>
            <p:cNvSpPr/>
            <p:nvPr/>
          </p:nvSpPr>
          <p:spPr bwMode="auto">
            <a:xfrm>
              <a:off x="5084681" y="3420247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06463"/>
                <a:gd name="adj6" fmla="val -49397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实际函数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9" name="Callout: Bent Line 18">
              <a:extLst>
                <a:ext uri="{FF2B5EF4-FFF2-40B4-BE49-F238E27FC236}">
                  <a16:creationId xmlns:a16="http://schemas.microsoft.com/office/drawing/2014/main" id="{519F3DCE-6CF8-4209-8D50-AC6257FA7FE5}"/>
                </a:ext>
              </a:extLst>
            </p:cNvPr>
            <p:cNvSpPr/>
            <p:nvPr/>
          </p:nvSpPr>
          <p:spPr bwMode="auto">
            <a:xfrm>
              <a:off x="5413285" y="6124647"/>
              <a:ext cx="1178901" cy="288261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309418"/>
                <a:gd name="adj6" fmla="val -53535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方差（置信区间）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Callout: Bent Line 19">
              <a:extLst>
                <a:ext uri="{FF2B5EF4-FFF2-40B4-BE49-F238E27FC236}">
                  <a16:creationId xmlns:a16="http://schemas.microsoft.com/office/drawing/2014/main" id="{C033DBA9-FBD9-4E9C-BBDC-D398D6382192}"/>
                </a:ext>
              </a:extLst>
            </p:cNvPr>
            <p:cNvSpPr/>
            <p:nvPr/>
          </p:nvSpPr>
          <p:spPr bwMode="auto">
            <a:xfrm>
              <a:off x="3075741" y="6124647"/>
              <a:ext cx="1645729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01289"/>
                <a:gd name="adj6" fmla="val -79640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替代模型（平均值）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1" name="Callout: Bent Line 20">
              <a:extLst>
                <a:ext uri="{FF2B5EF4-FFF2-40B4-BE49-F238E27FC236}">
                  <a16:creationId xmlns:a16="http://schemas.microsoft.com/office/drawing/2014/main" id="{C967960C-1943-4069-8090-10543471E94E}"/>
                </a:ext>
              </a:extLst>
            </p:cNvPr>
            <p:cNvSpPr/>
            <p:nvPr/>
          </p:nvSpPr>
          <p:spPr bwMode="auto">
            <a:xfrm>
              <a:off x="3494501" y="3428944"/>
              <a:ext cx="1027815" cy="312478"/>
            </a:xfrm>
            <a:prstGeom prst="border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60905"/>
                <a:gd name="adj6" fmla="val -51465"/>
              </a:avLst>
            </a:prstGeom>
            <a:solidFill>
              <a:schemeClr val="accent1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05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采集点</a:t>
              </a:r>
              <a:endParaRPr lang="en-US" sz="105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144074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42BD59-28F1-4959-9093-2AB0B28FB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263" y="1169652"/>
            <a:ext cx="4774890" cy="56883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7F16A9-553B-44A5-BB2B-AEBDEC57F3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53067"/>
            <a:ext cx="4774827" cy="560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98466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贝叶斯优化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EC247-14B6-4EC6-8177-828CFDD6EE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en-US" altLang="zh-CN" dirty="0"/>
              <a:t>T</a:t>
            </a:r>
            <a:r>
              <a:rPr lang="en-US" dirty="0"/>
              <a:t>ree-structured </a:t>
            </a:r>
            <a:r>
              <a:rPr lang="en-US" dirty="0" err="1"/>
              <a:t>Parzen</a:t>
            </a:r>
            <a:r>
              <a:rPr lang="en-US" dirty="0"/>
              <a:t> Estimator (TPE)</a:t>
            </a:r>
          </a:p>
          <a:p>
            <a:pPr lvl="1"/>
            <a:r>
              <a:rPr lang="en-US" sz="2000" b="0" i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Tree </a:t>
            </a:r>
            <a:r>
              <a:rPr lang="en-US" sz="2000" b="0" i="0" kern="1200" dirty="0" err="1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Parzen</a:t>
            </a:r>
            <a:r>
              <a:rPr lang="en-US" sz="2000" b="0" i="0" kern="1200" dirty="0">
                <a:solidFill>
                  <a:schemeClr val="dk1"/>
                </a:solidFill>
                <a:effectLst/>
                <a:latin typeface="+mn-lt"/>
                <a:ea typeface="+mn-ea"/>
                <a:cs typeface="+mn-cs"/>
              </a:rPr>
              <a:t> Estimators</a:t>
            </a:r>
            <a:endParaRPr lang="en-US" dirty="0"/>
          </a:p>
          <a:p>
            <a:r>
              <a:rPr lang="en-US" dirty="0"/>
              <a:t>Sequential Model-based Algorithm Configuration (SMAC) </a:t>
            </a:r>
          </a:p>
          <a:p>
            <a:pPr lvl="1"/>
            <a:r>
              <a:rPr lang="zh-CN" altLang="en-US" dirty="0"/>
              <a:t>随机森林</a:t>
            </a:r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BC4D5996-FC6C-4188-A3F1-2873D7761B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022036"/>
              </p:ext>
            </p:extLst>
          </p:nvPr>
        </p:nvGraphicFramePr>
        <p:xfrm>
          <a:off x="1717418" y="3546412"/>
          <a:ext cx="8486648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5990">
                  <a:extLst>
                    <a:ext uri="{9D8B030D-6E8A-4147-A177-3AD203B41FA5}">
                      <a16:colId xmlns:a16="http://schemas.microsoft.com/office/drawing/2014/main" val="1443027845"/>
                    </a:ext>
                  </a:extLst>
                </a:gridCol>
                <a:gridCol w="6040658">
                  <a:extLst>
                    <a:ext uri="{9D8B030D-6E8A-4147-A177-3AD203B41FA5}">
                      <a16:colId xmlns:a16="http://schemas.microsoft.com/office/drawing/2014/main" val="2426681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贝叶斯优化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1681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数值类型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支持各种数据类型，以及数据间的级联关系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24990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历史数据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替代模型使用历史数据来评估搜索空间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48386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3274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开发与探索的平衡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采集函数用于平衡开发与探索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00840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搜索空间大小的适应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对较大搜索空间也较有效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218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其它特点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特别适合解决自动机器学习这类主动学习的问题。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如果并发数量较多，优化效率会下降。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7417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074761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40ED4-EFA4-4EEA-A9D9-0AEC041A1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优化算法 </a:t>
            </a:r>
            <a:r>
              <a:rPr lang="en-US" altLang="zh-CN" dirty="0"/>
              <a:t>– </a:t>
            </a:r>
            <a:r>
              <a:rPr lang="zh-CN" altLang="en-US" dirty="0"/>
              <a:t>其它优化算法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CEA6B-C998-4CD9-BED4-AC7D90AA2A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317284"/>
          </a:xfrm>
        </p:spPr>
        <p:txBody>
          <a:bodyPr/>
          <a:lstStyle/>
          <a:p>
            <a:r>
              <a:rPr lang="zh-CN" altLang="en-US" dirty="0"/>
              <a:t>强化学习类算法</a:t>
            </a:r>
            <a:endParaRPr lang="en-US" altLang="zh-CN" dirty="0"/>
          </a:p>
          <a:p>
            <a:r>
              <a:rPr lang="en-US" dirty="0"/>
              <a:t>Hyperband</a:t>
            </a:r>
            <a:r>
              <a:rPr lang="zh-CN" altLang="en-US" dirty="0"/>
              <a:t>、</a:t>
            </a:r>
            <a:r>
              <a:rPr lang="en-US" altLang="zh-CN" dirty="0"/>
              <a:t>BOHB (Bayesian Optimization on Hyperband)</a:t>
            </a:r>
          </a:p>
          <a:p>
            <a:pPr lvl="1"/>
            <a:r>
              <a:rPr lang="zh-CN" altLang="en-US" dirty="0"/>
              <a:t>先产生大量超参组合，运行一小段时间后，停掉大部分结果不佳的。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208288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节约计算资源，通过训练的中间结果来提前预测最终结果。</a:t>
            </a:r>
            <a:endParaRPr lang="en-US" altLang="zh-CN" dirty="0"/>
          </a:p>
          <a:p>
            <a:r>
              <a:rPr lang="zh-CN" altLang="en-US" dirty="0"/>
              <a:t>常用算法</a:t>
            </a:r>
            <a:endParaRPr lang="en-US" altLang="zh-CN" dirty="0"/>
          </a:p>
          <a:p>
            <a:pPr lvl="1"/>
            <a:r>
              <a:rPr lang="zh-CN" altLang="en-US" dirty="0"/>
              <a:t>中位数</a:t>
            </a:r>
            <a:endParaRPr lang="en-US" altLang="zh-CN" dirty="0"/>
          </a:p>
          <a:p>
            <a:pPr lvl="1"/>
            <a:r>
              <a:rPr lang="zh-CN" altLang="en-US" dirty="0"/>
              <a:t>曲线拟合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788310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 </a:t>
            </a:r>
            <a:r>
              <a:rPr lang="en-US" altLang="zh-CN" dirty="0"/>
              <a:t>– </a:t>
            </a:r>
            <a:r>
              <a:rPr lang="zh-CN" altLang="en-US" dirty="0"/>
              <a:t>中位数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前 </a:t>
            </a:r>
            <a:r>
              <a:rPr lang="en-US" altLang="zh-CN" dirty="0"/>
              <a:t>S </a:t>
            </a:r>
            <a:r>
              <a:rPr lang="zh-CN" altLang="en-US" dirty="0"/>
              <a:t>步的均值低于其它的前 </a:t>
            </a:r>
            <a:r>
              <a:rPr lang="en-US" altLang="zh-CN" dirty="0"/>
              <a:t>S </a:t>
            </a:r>
            <a:r>
              <a:rPr lang="zh-CN" altLang="en-US" dirty="0"/>
              <a:t>步均值的中值，可终止。</a:t>
            </a:r>
            <a:endParaRPr lang="en-US" altLang="zh-CN" dirty="0"/>
          </a:p>
          <a:p>
            <a:r>
              <a:rPr lang="zh-CN" altLang="en-US" dirty="0"/>
              <a:t>计算量小，效果良好。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674995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评估算法 </a:t>
            </a:r>
            <a:r>
              <a:rPr lang="en-US" altLang="zh-CN" dirty="0"/>
              <a:t>– </a:t>
            </a:r>
            <a:r>
              <a:rPr lang="zh-CN" altLang="en-US" dirty="0"/>
              <a:t>曲线拟合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对一系列常见曲线进行加权拟合。</a:t>
            </a:r>
            <a:endParaRPr lang="en-US" altLang="zh-CN" dirty="0"/>
          </a:p>
          <a:p>
            <a:r>
              <a:rPr lang="zh-CN" altLang="en-US" dirty="0"/>
              <a:t>计算较复杂，较精确，仅适合递增的目标值。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40ED6B-A55C-401B-9F25-6149B1F44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" y="2577770"/>
            <a:ext cx="12192000" cy="4131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49903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CC0AD-D83C-4D70-AC27-74DDF1C07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4CC0C0-D760-497B-90EA-FBD9F24D7E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715137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优化、评估算法在自动机器学习过程中的作用</a:t>
            </a:r>
            <a:endParaRPr lang="en-US" altLang="zh-CN" dirty="0"/>
          </a:p>
          <a:p>
            <a:pPr lvl="1"/>
            <a:r>
              <a:rPr lang="zh-CN" altLang="en-US" dirty="0"/>
              <a:t>优化算法</a:t>
            </a:r>
            <a:endParaRPr lang="en-US" altLang="zh-CN" dirty="0"/>
          </a:p>
          <a:p>
            <a:pPr lvl="2"/>
            <a:r>
              <a:rPr lang="zh-CN" altLang="en-US" dirty="0"/>
              <a:t>随机、退火、进化算法</a:t>
            </a:r>
            <a:endParaRPr lang="en-US" altLang="zh-CN" dirty="0"/>
          </a:p>
          <a:p>
            <a:pPr lvl="2"/>
            <a:r>
              <a:rPr lang="zh-CN" altLang="en-US" dirty="0"/>
              <a:t>贝叶斯优化的思想和概念：替代模型、采集函数</a:t>
            </a:r>
            <a:endParaRPr lang="en-US" altLang="zh-CN" dirty="0"/>
          </a:p>
          <a:p>
            <a:pPr lvl="1"/>
            <a:r>
              <a:rPr lang="zh-CN" altLang="en-US" dirty="0"/>
              <a:t>评估算法</a:t>
            </a:r>
            <a:endParaRPr lang="en-US" altLang="zh-CN" dirty="0"/>
          </a:p>
          <a:p>
            <a:pPr lvl="2"/>
            <a:r>
              <a:rPr lang="zh-CN" altLang="en-US" dirty="0"/>
              <a:t>中位数</a:t>
            </a:r>
            <a:endParaRPr lang="en-US" altLang="zh-CN" dirty="0"/>
          </a:p>
          <a:p>
            <a:pPr lvl="2"/>
            <a:r>
              <a:rPr lang="zh-CN" altLang="en-US" dirty="0"/>
              <a:t>曲线拟合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自学 </a:t>
            </a:r>
            <a:r>
              <a:rPr lang="en-US" altLang="zh-CN" dirty="0"/>
              <a:t>Hyperband</a:t>
            </a:r>
            <a:r>
              <a:rPr lang="zh-CN" altLang="en-US" dirty="0"/>
              <a:t>，</a:t>
            </a:r>
            <a:r>
              <a:rPr lang="en-US" altLang="zh-CN" dirty="0"/>
              <a:t>BOHB </a:t>
            </a:r>
            <a:r>
              <a:rPr lang="zh-CN" altLang="en-US" dirty="0"/>
              <a:t>算法，了解它们的核心，以及是如何平衡开发和探索的？</a:t>
            </a:r>
            <a:endParaRPr lang="en-US" altLang="zh-CN" dirty="0"/>
          </a:p>
          <a:p>
            <a:pPr lvl="1"/>
            <a:r>
              <a:rPr lang="zh-CN" altLang="en-US" dirty="0"/>
              <a:t>并发运行对贝叶斯优化有什么影响，如何改进？</a:t>
            </a:r>
            <a:endParaRPr lang="en-US" altLang="zh-CN" dirty="0"/>
          </a:p>
          <a:p>
            <a:pPr lvl="1"/>
            <a:r>
              <a:rPr lang="zh-CN" altLang="en-US" dirty="0"/>
              <a:t>评估算法对优化算法会产生什么影响，如何改进？</a:t>
            </a:r>
            <a:endParaRPr lang="en-US" altLang="zh-CN" dirty="0"/>
          </a:p>
          <a:p>
            <a:pPr lvl="1"/>
            <a:r>
              <a:rPr lang="zh-CN" altLang="en-US" dirty="0"/>
              <a:t>如何实现递减的曲线拟合评估算法，需要注意什么？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61226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01C1D-DC29-41E9-A44E-9072582E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算法繁多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D88845C-0CA8-4BA1-8CE4-C78A6D3FF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3792" y="1292864"/>
            <a:ext cx="8704416" cy="5426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3519825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2F2BA-0EEC-425B-B249-1296B7FC3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自动机器学习其它方向与应用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0FA630-C946-4C16-931B-02B1798DD9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大部分都使用了优化算法</a:t>
            </a:r>
            <a:endParaRPr lang="en-US" altLang="zh-CN" dirty="0"/>
          </a:p>
          <a:p>
            <a:r>
              <a:rPr lang="zh-CN" altLang="en-US" dirty="0"/>
              <a:t>应用方向</a:t>
            </a:r>
            <a:endParaRPr lang="en-US" altLang="zh-CN" dirty="0"/>
          </a:p>
          <a:p>
            <a:pPr lvl="1"/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模型压缩</a:t>
            </a:r>
            <a:endParaRPr lang="en-US" altLang="zh-CN" dirty="0"/>
          </a:p>
          <a:p>
            <a:pPr lvl="1"/>
            <a:r>
              <a:rPr lang="zh-CN" altLang="en-US" dirty="0"/>
              <a:t>特征选择</a:t>
            </a:r>
            <a:endParaRPr lang="en-US" altLang="zh-CN" dirty="0"/>
          </a:p>
          <a:p>
            <a:pPr lvl="1"/>
            <a:r>
              <a:rPr lang="zh-CN" altLang="en-US" dirty="0"/>
              <a:t>需要初始化参数的系统优化评估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865369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809726"/>
          </a:xfrm>
        </p:spPr>
        <p:txBody>
          <a:bodyPr/>
          <a:lstStyle/>
          <a:p>
            <a:r>
              <a:rPr lang="en-US" altLang="zh-CN" dirty="0"/>
              <a:t>Neural Architecture Search</a:t>
            </a:r>
            <a:r>
              <a:rPr lang="zh-CN" altLang="en-US" dirty="0"/>
              <a:t>（</a:t>
            </a:r>
            <a:r>
              <a:rPr lang="en-US" altLang="zh-CN" dirty="0"/>
              <a:t>NAS</a:t>
            </a:r>
            <a:r>
              <a:rPr lang="zh-CN" altLang="en-US" dirty="0"/>
              <a:t>）</a:t>
            </a:r>
            <a:r>
              <a:rPr lang="en-US" altLang="zh-CN" dirty="0"/>
              <a:t>- </a:t>
            </a:r>
            <a:r>
              <a:rPr lang="zh-CN" altLang="en-US" dirty="0"/>
              <a:t>生成并评估不同神经网络结构来找到更好的网络结构。</a:t>
            </a:r>
            <a:endParaRPr lang="en-US" altLang="zh-CN" dirty="0"/>
          </a:p>
          <a:p>
            <a:r>
              <a:rPr lang="zh-CN" altLang="en-US" dirty="0"/>
              <a:t>深度学习上，超参优化应用于现有的神经网络架构参数，一般不修改神经网络结构。</a:t>
            </a:r>
            <a:endParaRPr lang="en-US" altLang="zh-CN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D99117-6F8F-41BC-A606-B12A2CB584C7}"/>
              </a:ext>
            </a:extLst>
          </p:cNvPr>
          <p:cNvGrpSpPr/>
          <p:nvPr/>
        </p:nvGrpSpPr>
        <p:grpSpPr>
          <a:xfrm>
            <a:off x="1349118" y="2910567"/>
            <a:ext cx="8826240" cy="3929174"/>
            <a:chOff x="1349118" y="2910567"/>
            <a:chExt cx="8826240" cy="3929174"/>
          </a:xfrm>
        </p:grpSpPr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8FBDFF32-C309-4AD7-994A-DF64A165E43D}"/>
                </a:ext>
              </a:extLst>
            </p:cNvPr>
            <p:cNvSpPr/>
            <p:nvPr/>
          </p:nvSpPr>
          <p:spPr>
            <a:xfrm rot="18919809">
              <a:off x="6277715" y="4287654"/>
              <a:ext cx="2561845" cy="2552087"/>
            </a:xfrm>
            <a:prstGeom prst="arc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Arc 11">
              <a:extLst>
                <a:ext uri="{FF2B5EF4-FFF2-40B4-BE49-F238E27FC236}">
                  <a16:creationId xmlns:a16="http://schemas.microsoft.com/office/drawing/2014/main" id="{3B39A972-4988-4096-98CE-49C3B3D57075}"/>
                </a:ext>
              </a:extLst>
            </p:cNvPr>
            <p:cNvSpPr/>
            <p:nvPr/>
          </p:nvSpPr>
          <p:spPr>
            <a:xfrm rot="8081065">
              <a:off x="6289317" y="2915446"/>
              <a:ext cx="2561845" cy="2552087"/>
            </a:xfrm>
            <a:prstGeom prst="arc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B6156696-7B5D-4FE1-8323-9040A37C2E80}"/>
                </a:ext>
              </a:extLst>
            </p:cNvPr>
            <p:cNvGrpSpPr/>
            <p:nvPr/>
          </p:nvGrpSpPr>
          <p:grpSpPr>
            <a:xfrm>
              <a:off x="1349118" y="3663800"/>
              <a:ext cx="8826240" cy="2207674"/>
              <a:chOff x="1349118" y="3663800"/>
              <a:chExt cx="8826240" cy="2207674"/>
            </a:xfrm>
          </p:grpSpPr>
          <p:sp>
            <p:nvSpPr>
              <p:cNvPr id="5" name="Flowchart: Process 4">
                <a:extLst>
                  <a:ext uri="{FF2B5EF4-FFF2-40B4-BE49-F238E27FC236}">
                    <a16:creationId xmlns:a16="http://schemas.microsoft.com/office/drawing/2014/main" id="{FED6A181-8737-4B67-BEAA-E97919FD962B}"/>
                  </a:ext>
                </a:extLst>
              </p:cNvPr>
              <p:cNvSpPr/>
              <p:nvPr/>
            </p:nvSpPr>
            <p:spPr bwMode="auto">
              <a:xfrm>
                <a:off x="1349118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搜索空间</a:t>
                </a:r>
                <a:br>
                  <a:rPr lang="en-US" altLang="zh-CN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</a:br>
                <a:r>
                  <a:rPr lang="en-US" altLang="zh-CN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STXingkai" panose="02010800040101010101" pitchFamily="2" charset="-122"/>
                    <a:ea typeface="STXingkai" panose="02010800040101010101" pitchFamily="2" charset="-122"/>
                    <a:cs typeface="Segoe UI" pitchFamily="34" charset="0"/>
                  </a:rPr>
                  <a:t>A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latin typeface="STXingkai" panose="02010800040101010101" pitchFamily="2" charset="-122"/>
                  <a:ea typeface="STXingkai" panose="02010800040101010101" pitchFamily="2" charset="-122"/>
                  <a:cs typeface="Segoe UI" pitchFamily="34" charset="0"/>
                </a:endParaRPr>
              </a:p>
            </p:txBody>
          </p:sp>
          <p:sp>
            <p:nvSpPr>
              <p:cNvPr id="6" name="Flowchart: Process 5">
                <a:extLst>
                  <a:ext uri="{FF2B5EF4-FFF2-40B4-BE49-F238E27FC236}">
                    <a16:creationId xmlns:a16="http://schemas.microsoft.com/office/drawing/2014/main" id="{6DF04016-81E5-4BF4-A49E-5872139A67E1}"/>
                  </a:ext>
                </a:extLst>
              </p:cNvPr>
              <p:cNvSpPr/>
              <p:nvPr/>
            </p:nvSpPr>
            <p:spPr bwMode="auto">
              <a:xfrm>
                <a:off x="4953555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搜索策略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7" name="Flowchart: Process 6">
                <a:extLst>
                  <a:ext uri="{FF2B5EF4-FFF2-40B4-BE49-F238E27FC236}">
                    <a16:creationId xmlns:a16="http://schemas.microsoft.com/office/drawing/2014/main" id="{DACE5111-4752-4F2A-9E92-F7133B4C9D6A}"/>
                  </a:ext>
                </a:extLst>
              </p:cNvPr>
              <p:cNvSpPr/>
              <p:nvPr/>
            </p:nvSpPr>
            <p:spPr bwMode="auto">
              <a:xfrm>
                <a:off x="8557992" y="4474512"/>
                <a:ext cx="1617366" cy="820502"/>
              </a:xfrm>
              <a:prstGeom prst="flowChartProcess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zh-CN" altLang="en-US" sz="20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性能评估策略</a:t>
                </a:r>
                <a:endParaRPr lang="en-US" sz="20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DCE9AF05-940E-476A-B75D-0D7E57EC17D6}"/>
                  </a:ext>
                </a:extLst>
              </p:cNvPr>
              <p:cNvCxnSpPr>
                <a:stCxn id="5" idx="3"/>
                <a:endCxn id="6" idx="1"/>
              </p:cNvCxnSpPr>
              <p:nvPr/>
            </p:nvCxnSpPr>
            <p:spPr>
              <a:xfrm>
                <a:off x="2966484" y="4884763"/>
                <a:ext cx="1987071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lg" len="med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D912051-F7BF-4F58-8B73-B68347C8FB1C}"/>
                  </a:ext>
                </a:extLst>
              </p:cNvPr>
              <p:cNvSpPr txBox="1"/>
              <p:nvPr/>
            </p:nvSpPr>
            <p:spPr>
              <a:xfrm>
                <a:off x="7219181" y="3663800"/>
                <a:ext cx="702115" cy="6155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algn="l"/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架构</a:t>
                </a:r>
                <a:endParaRPr lang="en-US" altLang="zh-CN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  <a:p>
                <a:pPr algn="l"/>
                <a:r>
                  <a:rPr 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A </a:t>
                </a:r>
                <a:r>
                  <a:rPr lang="en-US" sz="2000" dirty="0"/>
                  <a:t>∈ </a:t>
                </a:r>
                <a:r>
                  <a:rPr lang="en-US" sz="2000" dirty="0">
                    <a:latin typeface="STXingkai" panose="02010800040101010101" pitchFamily="2" charset="-122"/>
                    <a:ea typeface="STXingkai" panose="02010800040101010101" pitchFamily="2" charset="-122"/>
                  </a:rPr>
                  <a:t>A</a:t>
                </a:r>
                <a:r>
                  <a:rPr lang="en-US" sz="2000" dirty="0"/>
                  <a:t> </a:t>
                </a:r>
                <a:endParaRPr lang="en-US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10B691F1-B26B-45D7-99C2-C17AA5948D99}"/>
                  </a:ext>
                </a:extLst>
              </p:cNvPr>
              <p:cNvSpPr txBox="1"/>
              <p:nvPr/>
            </p:nvSpPr>
            <p:spPr>
              <a:xfrm>
                <a:off x="6801537" y="5563697"/>
                <a:ext cx="1713137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l"/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评估 </a:t>
                </a:r>
                <a:r>
                  <a:rPr lang="en-US" altLang="zh-CN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A </a:t>
                </a:r>
                <a:r>
                  <a:rPr lang="zh-CN" altLang="en-US" sz="2000" dirty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的性能</a:t>
                </a:r>
                <a:endParaRPr lang="en-US" altLang="zh-CN" sz="20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7664106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942344"/>
          </a:xfrm>
        </p:spPr>
        <p:txBody>
          <a:bodyPr/>
          <a:lstStyle/>
          <a:p>
            <a:r>
              <a:rPr lang="zh-CN" altLang="en-US" dirty="0"/>
              <a:t>搜索空间</a:t>
            </a:r>
            <a:endParaRPr lang="en-US" altLang="zh-CN" dirty="0"/>
          </a:p>
          <a:p>
            <a:pPr lvl="1"/>
            <a:r>
              <a:rPr lang="zh-CN" altLang="en-US" dirty="0"/>
              <a:t>通过先验知识构建</a:t>
            </a:r>
            <a:endParaRPr lang="en-US" altLang="zh-CN" dirty="0"/>
          </a:p>
          <a:p>
            <a:pPr lvl="1"/>
            <a:r>
              <a:rPr lang="zh-CN" altLang="en-US" dirty="0"/>
              <a:t>易于搜索</a:t>
            </a:r>
            <a:endParaRPr lang="en-US" altLang="zh-CN" dirty="0"/>
          </a:p>
          <a:p>
            <a:r>
              <a:rPr lang="zh-CN" altLang="en-US" dirty="0"/>
              <a:t>搜索策略</a:t>
            </a:r>
            <a:endParaRPr lang="en-US" altLang="zh-CN" dirty="0"/>
          </a:p>
          <a:p>
            <a:pPr lvl="1"/>
            <a:r>
              <a:rPr lang="zh-CN" altLang="en-US" dirty="0"/>
              <a:t>平衡开发与探索</a:t>
            </a:r>
            <a:endParaRPr lang="en-US" altLang="zh-CN" dirty="0"/>
          </a:p>
          <a:p>
            <a:r>
              <a:rPr lang="zh-CN" altLang="en-US" dirty="0"/>
              <a:t>性能评估策略</a:t>
            </a:r>
            <a:endParaRPr lang="en-US" altLang="zh-CN" dirty="0"/>
          </a:p>
          <a:p>
            <a:pPr lvl="1"/>
            <a:r>
              <a:rPr lang="zh-CN" altLang="en-US" dirty="0"/>
              <a:t>尽量节约资源，不进行完整的训练和验证过程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62984722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</a:t>
            </a:r>
            <a:r>
              <a:rPr lang="zh-CN" altLang="en-US" dirty="0"/>
              <a:t>搜索空间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6465186" cy="1809726"/>
          </a:xfrm>
        </p:spPr>
        <p:txBody>
          <a:bodyPr/>
          <a:lstStyle/>
          <a:p>
            <a:r>
              <a:rPr lang="zh-CN" altLang="en-US" dirty="0"/>
              <a:t>左侧为单一链式神经网络，层数、层算法及其超参数作为搜索空间。</a:t>
            </a:r>
            <a:endParaRPr lang="en-US" altLang="zh-CN" dirty="0"/>
          </a:p>
          <a:p>
            <a:r>
              <a:rPr lang="zh-CN" altLang="en-US" dirty="0"/>
              <a:t>右侧有分支、跳跃连接，可作为搜索空间。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1BDB6B-830F-486E-B022-25D9A510A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749" y="1228929"/>
            <a:ext cx="5001110" cy="48640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17BD07-05F6-40D6-9BD0-1680B1DD3DE7}"/>
              </a:ext>
            </a:extLst>
          </p:cNvPr>
          <p:cNvSpPr txBox="1"/>
          <p:nvPr/>
        </p:nvSpPr>
        <p:spPr>
          <a:xfrm>
            <a:off x="7398666" y="6093023"/>
            <a:ext cx="1514838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L</a:t>
            </a:r>
            <a:r>
              <a:rPr lang="en-US" altLang="zh-CN" sz="2000" baseline="-25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</a:t>
            </a:r>
            <a:r>
              <a:rPr lang="en-US" altLang="zh-CN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神经网络层</a:t>
            </a:r>
            <a:endParaRPr lang="en-US" altLang="zh-CN" sz="20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36364592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</a:t>
            </a:r>
            <a:r>
              <a:rPr lang="zh-CN" altLang="en-US" dirty="0"/>
              <a:t>搜索空间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CDC81FA-ACC4-4CA2-BE58-A1B2AFC1A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2294" y="1310608"/>
            <a:ext cx="5419706" cy="506109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6188094" cy="4111895"/>
          </a:xfrm>
        </p:spPr>
        <p:txBody>
          <a:bodyPr/>
          <a:lstStyle/>
          <a:p>
            <a:r>
              <a:rPr lang="zh-CN" altLang="en-US" dirty="0"/>
              <a:t>将细胞（</a:t>
            </a:r>
            <a:r>
              <a:rPr lang="en-US" altLang="zh-CN" dirty="0"/>
              <a:t>cell</a:t>
            </a:r>
            <a:r>
              <a:rPr lang="zh-CN" altLang="en-US" dirty="0"/>
              <a:t>、</a:t>
            </a:r>
            <a:r>
              <a:rPr lang="en-US" altLang="zh-CN" dirty="0"/>
              <a:t>block</a:t>
            </a:r>
            <a:r>
              <a:rPr lang="zh-CN" altLang="en-US" dirty="0"/>
              <a:t>）子网络作为模块进行训练。</a:t>
            </a:r>
            <a:endParaRPr lang="en-US" altLang="zh-CN" dirty="0"/>
          </a:p>
          <a:p>
            <a:pPr lvl="1"/>
            <a:r>
              <a:rPr lang="zh-CN" altLang="en-US" dirty="0"/>
              <a:t>普通细胞网络：输入输出维度相同。可组合任意数量个。</a:t>
            </a:r>
            <a:endParaRPr lang="en-US" altLang="zh-CN" dirty="0"/>
          </a:p>
          <a:p>
            <a:pPr lvl="1"/>
            <a:r>
              <a:rPr lang="zh-CN" altLang="en-US" dirty="0"/>
              <a:t>降维细胞网络：输出维度变少。</a:t>
            </a:r>
            <a:endParaRPr lang="en-US" altLang="zh-CN" dirty="0"/>
          </a:p>
          <a:p>
            <a:r>
              <a:rPr lang="zh-CN" altLang="en-US" dirty="0"/>
              <a:t>可增加普通细胞子网络，而不影响输出的结构。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搜索空间大大减小。</a:t>
            </a:r>
            <a:endParaRPr lang="en-US" altLang="zh-CN" dirty="0"/>
          </a:p>
          <a:p>
            <a:pPr lvl="1"/>
            <a:r>
              <a:rPr lang="zh-CN" altLang="en-US" dirty="0"/>
              <a:t>细胞子网络可迁移到其它数据集。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88978189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- </a:t>
            </a:r>
            <a:r>
              <a:rPr lang="zh-CN" altLang="en-US" dirty="0"/>
              <a:t>搜索策略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超参优化算法：随机、进化、贝叶斯优化等。</a:t>
            </a:r>
            <a:endParaRPr lang="en-US" altLang="zh-CN" dirty="0"/>
          </a:p>
          <a:p>
            <a:r>
              <a:rPr lang="zh-CN" altLang="en-US" dirty="0"/>
              <a:t>强化学习算法</a:t>
            </a:r>
            <a:endParaRPr lang="en-US" altLang="zh-CN" dirty="0"/>
          </a:p>
          <a:p>
            <a:pPr lvl="1"/>
            <a:r>
              <a:rPr lang="zh-CN" altLang="en-US" dirty="0"/>
              <a:t>将参数生成看作代理的动作。</a:t>
            </a:r>
            <a:endParaRPr lang="en-US" altLang="zh-CN" dirty="0"/>
          </a:p>
          <a:p>
            <a:pPr lvl="1"/>
            <a:r>
              <a:rPr lang="zh-CN" altLang="en-US" dirty="0"/>
              <a:t>将已训练架构的评估看作奖励。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53352126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- </a:t>
            </a:r>
            <a:r>
              <a:rPr lang="zh-CN" altLang="en-US" dirty="0"/>
              <a:t>性能评估策略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976473"/>
          </a:xfrm>
        </p:spPr>
        <p:txBody>
          <a:bodyPr/>
          <a:lstStyle/>
          <a:p>
            <a:r>
              <a:rPr lang="zh-CN" altLang="en-US" dirty="0"/>
              <a:t>完整训练：结果可靠、计算资源消耗大。</a:t>
            </a:r>
            <a:endParaRPr lang="en-US" altLang="zh-CN" dirty="0"/>
          </a:p>
          <a:p>
            <a:r>
              <a:rPr lang="zh-CN" altLang="en-US" dirty="0"/>
              <a:t>通过低精度训练评估，选好神经网络后，再进行完整训练。</a:t>
            </a:r>
            <a:endParaRPr lang="en-US" altLang="zh-CN" dirty="0"/>
          </a:p>
          <a:p>
            <a:pPr lvl="1"/>
            <a:r>
              <a:rPr lang="zh-CN" altLang="en-US" dirty="0"/>
              <a:t>使用少量数据</a:t>
            </a:r>
            <a:endParaRPr lang="en-US" altLang="zh-CN" dirty="0"/>
          </a:p>
          <a:p>
            <a:pPr lvl="1"/>
            <a:r>
              <a:rPr lang="zh-CN" altLang="en-US" dirty="0"/>
              <a:t>低精度数据（低分辨率图片）</a:t>
            </a:r>
            <a:endParaRPr lang="en-US" altLang="zh-CN" dirty="0"/>
          </a:p>
          <a:p>
            <a:pPr lvl="1"/>
            <a:r>
              <a:rPr lang="zh-CN" altLang="en-US" dirty="0"/>
              <a:t>减少迭代次数，通过曲线拟合等方法估计。</a:t>
            </a:r>
            <a:endParaRPr lang="en-US" altLang="zh-CN" dirty="0"/>
          </a:p>
          <a:p>
            <a:r>
              <a:rPr lang="zh-CN" altLang="en-US" dirty="0"/>
              <a:t>每次训练后共享权重。</a:t>
            </a:r>
            <a:endParaRPr lang="en-US" altLang="zh-CN" dirty="0"/>
          </a:p>
          <a:p>
            <a:r>
              <a:rPr lang="zh-CN" altLang="en-US" dirty="0"/>
              <a:t>一次性（</a:t>
            </a:r>
            <a:r>
              <a:rPr lang="en-US" altLang="zh-CN" dirty="0"/>
              <a:t>one-shot</a:t>
            </a:r>
            <a:r>
              <a:rPr lang="zh-CN" altLang="en-US" dirty="0"/>
              <a:t>）架构搜索</a:t>
            </a:r>
            <a:endParaRPr lang="en-US" altLang="zh-CN" dirty="0"/>
          </a:p>
          <a:p>
            <a:pPr lvl="1"/>
            <a:r>
              <a:rPr lang="zh-CN" altLang="en-US" dirty="0"/>
              <a:t>共享子网络间的权重，并训练子网络。</a:t>
            </a:r>
            <a:endParaRPr lang="en-US" altLang="zh-CN" dirty="0"/>
          </a:p>
          <a:p>
            <a:pPr lvl="1"/>
            <a:r>
              <a:rPr lang="zh-CN" altLang="en-US" dirty="0"/>
              <a:t>仅通过推理来评估。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49562193"/>
      </p:ext>
    </p:extLst>
  </p:cSld>
  <p:clrMapOvr>
    <a:masterClrMapping/>
  </p:clrMapOvr>
  <p:transition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53C3F-3F78-4E10-9C17-181993998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神经网络架构搜索 </a:t>
            </a:r>
            <a:r>
              <a:rPr lang="en-US" altLang="zh-CN" dirty="0"/>
              <a:t>– one-shot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9E4D83-B39E-4B6D-9A36-3394CF89A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6362" y="1176023"/>
            <a:ext cx="8545118" cy="4505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D2FDAB5-BA7A-4383-A1C9-E12604EE4916}"/>
              </a:ext>
            </a:extLst>
          </p:cNvPr>
          <p:cNvSpPr txBox="1"/>
          <p:nvPr/>
        </p:nvSpPr>
        <p:spPr>
          <a:xfrm>
            <a:off x="3585120" y="5675534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超网络</a:t>
            </a:r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7B1F5E-2390-49AA-8AFF-A597921B73C6}"/>
              </a:ext>
            </a:extLst>
          </p:cNvPr>
          <p:cNvSpPr txBox="1"/>
          <p:nvPr/>
        </p:nvSpPr>
        <p:spPr>
          <a:xfrm>
            <a:off x="7816174" y="5681976"/>
            <a:ext cx="76944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子网络</a:t>
            </a:r>
            <a:endParaRPr lang="en-US" sz="2000" dirty="0" err="1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98023215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模型压缩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203680"/>
          </a:xfrm>
        </p:spPr>
        <p:txBody>
          <a:bodyPr/>
          <a:lstStyle/>
          <a:p>
            <a:r>
              <a:rPr lang="zh-CN" altLang="en-US" dirty="0"/>
              <a:t>神经网络规模越来越大，最大的已有上百亿参数。</a:t>
            </a:r>
            <a:endParaRPr lang="en-US" altLang="zh-CN" dirty="0"/>
          </a:p>
          <a:p>
            <a:r>
              <a:rPr lang="zh-CN" altLang="en-US" dirty="0"/>
              <a:t>神经网络模型中均存在一定的冗余信息。</a:t>
            </a:r>
            <a:endParaRPr lang="en-US" altLang="zh-CN" dirty="0"/>
          </a:p>
          <a:p>
            <a:r>
              <a:rPr lang="zh-CN" altLang="en-US" dirty="0"/>
              <a:t>主要压缩方向</a:t>
            </a:r>
            <a:endParaRPr lang="en-US" altLang="zh-CN" dirty="0"/>
          </a:p>
          <a:p>
            <a:pPr lvl="1"/>
            <a:r>
              <a:rPr lang="zh-CN" altLang="en-US" dirty="0"/>
              <a:t>剪枝（</a:t>
            </a:r>
            <a:r>
              <a:rPr lang="en-US" altLang="zh-CN" dirty="0"/>
              <a:t>Pruning</a:t>
            </a:r>
            <a:r>
              <a:rPr lang="zh-CN" altLang="en-US" dirty="0"/>
              <a:t>）：将冗余神经元甚至通道的权重设置为 </a:t>
            </a:r>
            <a:r>
              <a:rPr lang="en-US" altLang="zh-CN" dirty="0"/>
              <a:t>0</a:t>
            </a:r>
            <a:r>
              <a:rPr lang="zh-CN" altLang="en-US" dirty="0"/>
              <a:t>，使其不起作用。</a:t>
            </a:r>
            <a:endParaRPr lang="en-US" altLang="zh-CN" dirty="0"/>
          </a:p>
          <a:p>
            <a:pPr lvl="1"/>
            <a:r>
              <a:rPr lang="zh-CN" altLang="en-US" dirty="0"/>
              <a:t>量化（</a:t>
            </a:r>
            <a:r>
              <a:rPr lang="en-US" altLang="zh-CN" dirty="0"/>
              <a:t>Quantization</a:t>
            </a:r>
            <a:r>
              <a:rPr lang="zh-CN" altLang="en-US" dirty="0"/>
              <a:t>）：降低浮点数精度。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971523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模型压缩 </a:t>
            </a:r>
            <a:r>
              <a:rPr lang="en-US" altLang="zh-CN" dirty="0"/>
              <a:t>– </a:t>
            </a:r>
            <a:r>
              <a:rPr lang="zh-CN" altLang="en-US" dirty="0"/>
              <a:t>剪枝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890296"/>
          </a:xfrm>
        </p:spPr>
        <p:txBody>
          <a:bodyPr/>
          <a:lstStyle/>
          <a:p>
            <a:r>
              <a:rPr lang="zh-CN" altLang="en-US" dirty="0"/>
              <a:t>剪枝阶段</a:t>
            </a:r>
            <a:endParaRPr lang="en-US" altLang="zh-CN" dirty="0"/>
          </a:p>
          <a:p>
            <a:pPr lvl="1"/>
            <a:r>
              <a:rPr lang="zh-CN" altLang="en-US" dirty="0"/>
              <a:t>一次性剪枝，对训练完成的模型进行一次剪枝</a:t>
            </a:r>
            <a:endParaRPr lang="en-US" altLang="zh-CN" dirty="0"/>
          </a:p>
          <a:p>
            <a:pPr lvl="1"/>
            <a:r>
              <a:rPr lang="zh-CN" altLang="en-US" dirty="0"/>
              <a:t>迭代剪枝，在训练过程中逐步剪枝</a:t>
            </a:r>
            <a:endParaRPr lang="en-US" altLang="zh-CN" dirty="0"/>
          </a:p>
          <a:p>
            <a:r>
              <a:rPr lang="zh-CN" altLang="en-US" dirty="0"/>
              <a:t>神经元重要性评估方法</a:t>
            </a:r>
            <a:endParaRPr lang="en-US" altLang="zh-CN" dirty="0"/>
          </a:p>
          <a:p>
            <a:pPr lvl="1"/>
            <a:r>
              <a:rPr lang="zh-CN" altLang="en-US" dirty="0"/>
              <a:t>权重、输出激活值评估</a:t>
            </a:r>
            <a:endParaRPr lang="en-US" altLang="zh-CN" dirty="0"/>
          </a:p>
          <a:p>
            <a:r>
              <a:rPr lang="zh-CN" altLang="en-US" dirty="0"/>
              <a:t>评估值</a:t>
            </a:r>
            <a:endParaRPr lang="en-US" altLang="zh-CN" dirty="0"/>
          </a:p>
          <a:p>
            <a:pPr lvl="1"/>
            <a:r>
              <a:rPr lang="zh-CN" altLang="en-US" dirty="0"/>
              <a:t>中位数、绝对值（</a:t>
            </a:r>
            <a:r>
              <a:rPr lang="en-US" altLang="zh-CN" dirty="0"/>
              <a:t>L1</a:t>
            </a:r>
            <a:r>
              <a:rPr lang="zh-CN" altLang="en-US" dirty="0"/>
              <a:t>）、平方和（</a:t>
            </a:r>
            <a:r>
              <a:rPr lang="en-US" altLang="zh-CN" dirty="0"/>
              <a:t>L2</a:t>
            </a:r>
            <a:r>
              <a:rPr lang="zh-CN" altLang="en-US" dirty="0"/>
              <a:t>）。</a:t>
            </a:r>
            <a:endParaRPr lang="en-US" altLang="zh-CN" dirty="0"/>
          </a:p>
          <a:p>
            <a:r>
              <a:rPr lang="en-US" dirty="0"/>
              <a:t>Lottery Ticket Hypothesis</a:t>
            </a:r>
            <a:r>
              <a:rPr lang="zh-CN" altLang="en-US" dirty="0"/>
              <a:t>：训练一定次数后剪枝，用同样的初始参数再次初始化并训练。从而找到最佳的剪枝方案。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32783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9944B-1910-42E5-B3B5-0F4586E10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57200"/>
            <a:ext cx="11018520" cy="553998"/>
          </a:xfrm>
        </p:spPr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超参复杂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FD8C78E-2E1D-478E-97B7-1676CF93E6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4516947"/>
              </p:ext>
            </p:extLst>
          </p:nvPr>
        </p:nvGraphicFramePr>
        <p:xfrm>
          <a:off x="970384" y="1102661"/>
          <a:ext cx="9610566" cy="5603962"/>
        </p:xfrm>
        <a:graphic>
          <a:graphicData uri="http://schemas.openxmlformats.org/drawingml/2006/table">
            <a:tbl>
              <a:tblPr/>
              <a:tblGrid>
                <a:gridCol w="1380744">
                  <a:extLst>
                    <a:ext uri="{9D8B030D-6E8A-4147-A177-3AD203B41FA5}">
                      <a16:colId xmlns:a16="http://schemas.microsoft.com/office/drawing/2014/main" val="3710596263"/>
                    </a:ext>
                  </a:extLst>
                </a:gridCol>
                <a:gridCol w="1179576">
                  <a:extLst>
                    <a:ext uri="{9D8B030D-6E8A-4147-A177-3AD203B41FA5}">
                      <a16:colId xmlns:a16="http://schemas.microsoft.com/office/drawing/2014/main" val="1991544175"/>
                    </a:ext>
                  </a:extLst>
                </a:gridCol>
                <a:gridCol w="2112264">
                  <a:extLst>
                    <a:ext uri="{9D8B030D-6E8A-4147-A177-3AD203B41FA5}">
                      <a16:colId xmlns:a16="http://schemas.microsoft.com/office/drawing/2014/main" val="687217127"/>
                    </a:ext>
                  </a:extLst>
                </a:gridCol>
                <a:gridCol w="1700784">
                  <a:extLst>
                    <a:ext uri="{9D8B030D-6E8A-4147-A177-3AD203B41FA5}">
                      <a16:colId xmlns:a16="http://schemas.microsoft.com/office/drawing/2014/main" val="3727086588"/>
                    </a:ext>
                  </a:extLst>
                </a:gridCol>
                <a:gridCol w="1635437">
                  <a:extLst>
                    <a:ext uri="{9D8B030D-6E8A-4147-A177-3AD203B41FA5}">
                      <a16:colId xmlns:a16="http://schemas.microsoft.com/office/drawing/2014/main" val="915489932"/>
                    </a:ext>
                  </a:extLst>
                </a:gridCol>
                <a:gridCol w="1601761">
                  <a:extLst>
                    <a:ext uri="{9D8B030D-6E8A-4147-A177-3AD203B41FA5}">
                      <a16:colId xmlns:a16="http://schemas.microsoft.com/office/drawing/2014/main" val="708329611"/>
                    </a:ext>
                  </a:extLst>
                </a:gridCol>
              </a:tblGrid>
              <a:tr h="136757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 i="0" u="none" strike="noStrike" dirty="0">
                          <a:effectLst/>
                          <a:latin typeface="Arial" panose="020B0604020202020204" pitchFamily="34" charset="0"/>
                        </a:rPr>
                        <a:t>参数</a:t>
                      </a:r>
                      <a:endParaRPr lang="zh-CN" alt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1" i="0" u="none" strike="noStrike">
                          <a:effectLst/>
                          <a:latin typeface="Arial" panose="020B0604020202020204" pitchFamily="34" charset="0"/>
                        </a:rPr>
                        <a:t>类型</a:t>
                      </a:r>
                      <a:endParaRPr lang="zh-CN" alt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RandomForestClassifier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RandomForestRegressor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>
                          <a:effectLst/>
                          <a:latin typeface="Arial" panose="020B0604020202020204" pitchFamily="34" charset="0"/>
                        </a:rPr>
                        <a:t>GradientBoostingClassifier</a:t>
                      </a:r>
                      <a:endParaRPr lang="en-US" sz="12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 err="1">
                          <a:effectLst/>
                          <a:latin typeface="Arial" panose="020B0604020202020204" pitchFamily="34" charset="0"/>
                        </a:rPr>
                        <a:t>GradientBoostingRegressor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32559012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loss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损失函数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exponential：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模型等同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AdaBoost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deviance：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Logistic Regression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的损失函数一致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损失函数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exponential：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模型等同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AdaBoost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deviance：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和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Logistic Regression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的损失函数一致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4041678"/>
                  </a:ext>
                </a:extLst>
              </a:tr>
              <a:tr h="25550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损失函数为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huber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或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quantile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的时，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为损失函数中的参数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 损失函数为</a:t>
                      </a:r>
                      <a:r>
                        <a:rPr lang="en-US" altLang="zh-CN" sz="700" b="0" i="0" u="none" strike="noStrike" dirty="0" err="1">
                          <a:effectLst/>
                          <a:latin typeface="Arial" panose="020B0604020202020204" pitchFamily="34" charset="0"/>
                        </a:rPr>
                        <a:t>huber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或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quantile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的时，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alpha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为损失函数中的参数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14538431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effectLst/>
                          <a:latin typeface="Arial" panose="020B0604020202020204" pitchFamily="34" charset="0"/>
                        </a:rPr>
                        <a:t>class_weight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>
                          <a:effectLst/>
                          <a:latin typeface="Arial" panose="020B0604020202020204" pitchFamily="34" charset="0"/>
                        </a:rPr>
                        <a:t>目标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634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类别的权值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1824158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n_estimators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子模型的数量●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100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4949720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learning_rate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学习率（缩减）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学习率（缩减）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6555931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criterion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判断节点是否继续分裂采用的计算方法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entropy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gini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判断节点是否继续分裂采用的计算方法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mse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7947374"/>
                  </a:ext>
                </a:extLst>
              </a:tr>
              <a:tr h="861345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 err="1">
                          <a:effectLst/>
                          <a:latin typeface="Arial" panose="020B0604020202020204" pitchFamily="34" charset="0"/>
                        </a:rPr>
                        <a:t>max_features</a:t>
                      </a:r>
                      <a:endParaRPr lang="en-US" sz="12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节点分裂时参与判断的最大特征数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：占所有特征的百分比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sqrt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：所有特征数的开方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：所有特征数的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log2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值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None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：等于所有特征数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8702063"/>
                  </a:ext>
                </a:extLst>
              </a:tr>
              <a:tr h="373676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subsample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子采样率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1.0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子采样率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float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：采样率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1.0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2529689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init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性能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初始子模型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初始子模型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2169435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n_jobs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并行数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：跟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CPU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核数一致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并行数</a:t>
                      </a:r>
                      <a:endParaRPr lang="en-US" altLang="zh-CN" sz="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int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：个数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-1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：跟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CPU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核数一致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1: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2085218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warm_start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是否热启动，如果是，则下一次训练是以追加树的形式进行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：热启动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3481202"/>
                  </a:ext>
                </a:extLst>
              </a:tr>
              <a:tr h="495594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 presort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效率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E0D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是否预排序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预排序可以加速查找最佳分裂点，对于稀疏数据不管用● 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Bool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★ auto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：非稀疏数据则预排序，若稀疏数据则不预排序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是否预排序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,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预排序可以加速查找最佳分裂点，对于稀疏数据不管用● </a:t>
                      </a: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Bool</a:t>
                      </a: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700" b="0" i="0" u="none" strike="noStrike" dirty="0">
                          <a:effectLst/>
                          <a:latin typeface="Arial" panose="020B0604020202020204" pitchFamily="34" charset="0"/>
                        </a:rPr>
                        <a:t>★ auto</a:t>
                      </a: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：非稀疏数据则预排序，若稀疏数据则不预排序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721687"/>
                  </a:ext>
                </a:extLst>
              </a:tr>
              <a:tr h="251759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oob_score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附加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A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是否计算</a:t>
                      </a:r>
                      <a:r>
                        <a:rPr lang="zh-CN" altLang="en-US" sz="700" b="0" i="0" u="none" strike="noStrike">
                          <a:solidFill>
                            <a:srgbClr val="003366"/>
                          </a:solidFill>
                          <a:effectLst/>
                          <a:latin typeface="Arial" panose="020B0604020202020204" pitchFamily="34" charset="0"/>
                          <a:hlinkClick r:id="rId2"/>
                        </a:rPr>
                        <a:t>袋外得分</a:t>
                      </a:r>
                      <a:endParaRPr lang="zh-CN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是否计算</a:t>
                      </a:r>
                      <a:r>
                        <a:rPr lang="zh-CN" altLang="en-US" sz="700" b="0" i="0" u="none" strike="noStrike">
                          <a:solidFill>
                            <a:srgbClr val="003366"/>
                          </a:solidFill>
                          <a:effectLst/>
                          <a:latin typeface="Arial" panose="020B0604020202020204" pitchFamily="34" charset="0"/>
                          <a:hlinkClick r:id="rId2"/>
                        </a:rPr>
                        <a:t>袋外得分</a:t>
                      </a:r>
                      <a:endParaRPr lang="zh-CN" altLang="en-US" sz="700" b="0" i="0" u="none" strike="noStrike">
                        <a:effectLst/>
                        <a:latin typeface="Arial" panose="020B0604020202020204" pitchFamily="34" charset="0"/>
                      </a:endParaRPr>
                    </a:p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★ </a:t>
                      </a:r>
                      <a:r>
                        <a:rPr lang="en-US" altLang="zh-CN" sz="700" b="0" i="0" u="none" strike="noStrike">
                          <a:effectLst/>
                          <a:latin typeface="Arial" panose="020B0604020202020204" pitchFamily="34" charset="0"/>
                        </a:rPr>
                        <a:t>False</a:t>
                      </a: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：默认值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CDC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009142"/>
                  </a:ext>
                </a:extLst>
              </a:tr>
              <a:tr h="129842"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effectLst/>
                          <a:latin typeface="Arial" panose="020B0604020202020204" pitchFamily="34" charset="0"/>
                        </a:rPr>
                        <a:t>random_state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200" b="0" i="0" u="none" strike="noStrike" dirty="0">
                          <a:effectLst/>
                          <a:latin typeface="Arial" panose="020B0604020202020204" pitchFamily="34" charset="0"/>
                        </a:rPr>
                        <a:t>附加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A0D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700" b="0" i="0" u="none" strike="noStrike" dirty="0">
                          <a:effectLst/>
                          <a:latin typeface="Arial" panose="020B0604020202020204" pitchFamily="34" charset="0"/>
                        </a:rPr>
                        <a:t>随机器对象</a:t>
                      </a:r>
                    </a:p>
                  </a:txBody>
                  <a:tcPr marL="6067" marR="6067" marT="3467" marB="3467" anchor="ctr">
                    <a:lnL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C0C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157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0507306"/>
      </p:ext>
    </p:extLst>
  </p:cSld>
  <p:clrMapOvr>
    <a:masterClrMapping/>
  </p:clrMapOvr>
  <p:transition>
    <p:fade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特征选择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634567"/>
          </a:xfrm>
        </p:spPr>
        <p:txBody>
          <a:bodyPr/>
          <a:lstStyle/>
          <a:p>
            <a:r>
              <a:rPr lang="en-US" altLang="zh-CN" dirty="0"/>
              <a:t>Feature selection</a:t>
            </a:r>
            <a:r>
              <a:rPr lang="zh-CN" altLang="en-US" dirty="0"/>
              <a:t>，又称降维。通常应用于结构化数据，而非图像、文本、语音等非结构化数据。</a:t>
            </a:r>
            <a:endParaRPr lang="en-US" altLang="zh-CN" dirty="0"/>
          </a:p>
          <a:p>
            <a:r>
              <a:rPr lang="zh-CN" altLang="en-US" dirty="0"/>
              <a:t>作用</a:t>
            </a:r>
            <a:endParaRPr lang="en-US" altLang="zh-CN" dirty="0"/>
          </a:p>
          <a:p>
            <a:pPr lvl="1"/>
            <a:r>
              <a:rPr lang="zh-CN" altLang="en-US" dirty="0"/>
              <a:t>减小数据获取成本</a:t>
            </a:r>
            <a:endParaRPr lang="en-US" altLang="zh-CN" dirty="0"/>
          </a:p>
          <a:p>
            <a:pPr lvl="1"/>
            <a:r>
              <a:rPr lang="zh-CN" altLang="en-US" dirty="0"/>
              <a:t>提高计算效率。</a:t>
            </a:r>
            <a:endParaRPr lang="en-US" altLang="zh-CN" dirty="0"/>
          </a:p>
          <a:p>
            <a:r>
              <a:rPr lang="zh-CN" altLang="en-US" dirty="0"/>
              <a:t>防止过拟合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18601255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特征选择方法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434786"/>
          </a:xfrm>
        </p:spPr>
        <p:txBody>
          <a:bodyPr/>
          <a:lstStyle/>
          <a:p>
            <a:r>
              <a:rPr lang="zh-CN" altLang="en-US" dirty="0"/>
              <a:t>过滤方法：通过特征的统计值等，一次性选择出特征。小数据量时，速度快。大数据量时无法使用。</a:t>
            </a:r>
            <a:endParaRPr lang="en-US" altLang="zh-CN" dirty="0"/>
          </a:p>
          <a:p>
            <a:pPr lvl="1"/>
            <a:r>
              <a:rPr lang="zh-CN" altLang="en-US" dirty="0"/>
              <a:t>主成分分析（</a:t>
            </a:r>
            <a:r>
              <a:rPr lang="en-US" altLang="zh-CN" dirty="0"/>
              <a:t>PCA</a:t>
            </a:r>
            <a:r>
              <a:rPr lang="zh-CN" altLang="en-US" dirty="0"/>
              <a:t>）：无监督，保留差异最大的特征，如方差。</a:t>
            </a:r>
            <a:endParaRPr lang="en-US" altLang="zh-CN" dirty="0"/>
          </a:p>
          <a:p>
            <a:pPr lvl="1"/>
            <a:r>
              <a:rPr lang="zh-CN" altLang="en-US" dirty="0"/>
              <a:t>线性判别分析（</a:t>
            </a:r>
            <a:r>
              <a:rPr lang="en-US" altLang="zh-CN" dirty="0"/>
              <a:t>LDA</a:t>
            </a:r>
            <a:r>
              <a:rPr lang="zh-CN" altLang="en-US" dirty="0"/>
              <a:t>）：有监督，找出分类效果最好的特征。</a:t>
            </a:r>
            <a:endParaRPr lang="en-US" altLang="zh-CN" dirty="0"/>
          </a:p>
          <a:p>
            <a:r>
              <a:rPr lang="zh-CN" altLang="en-US" dirty="0"/>
              <a:t>递归方法：迭代选取子集，并通过训练评估。适合绝大多数场景，但训练过程时间相对较长。</a:t>
            </a:r>
            <a:endParaRPr lang="en-US" altLang="zh-CN" dirty="0"/>
          </a:p>
          <a:p>
            <a:r>
              <a:rPr lang="zh-CN" altLang="en-US" dirty="0"/>
              <a:t>嵌入式方法：结合一次性选择和递归方法，通过算法来选择子集。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5858288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A48-5A4C-4255-AE49-46BCC81B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48CD5-FBB0-4888-BA28-B64BB7E144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163943"/>
          </a:xfrm>
        </p:spPr>
        <p:txBody>
          <a:bodyPr/>
          <a:lstStyle/>
          <a:p>
            <a:r>
              <a:rPr lang="zh-CN" altLang="en-US" dirty="0"/>
              <a:t>复杂软件系统通常有一些配置参数，以便适应不同的应用场景。</a:t>
            </a:r>
            <a:endParaRPr lang="en-US" altLang="zh-CN" dirty="0"/>
          </a:p>
          <a:p>
            <a:r>
              <a:rPr lang="zh-CN" altLang="en-US" dirty="0"/>
              <a:t>数据库</a:t>
            </a:r>
            <a:endParaRPr lang="en-US" altLang="zh-CN" dirty="0"/>
          </a:p>
          <a:p>
            <a:pPr lvl="1"/>
            <a:r>
              <a:rPr lang="zh-CN" altLang="en-US" dirty="0"/>
              <a:t>不同场景下的配置</a:t>
            </a:r>
            <a:endParaRPr lang="en-US" altLang="zh-CN" dirty="0"/>
          </a:p>
          <a:p>
            <a:pPr lvl="1"/>
            <a:r>
              <a:rPr lang="zh-CN" altLang="en-US" dirty="0"/>
              <a:t>数据量级。小规模数据甚至可全部放在内存中，</a:t>
            </a:r>
            <a:r>
              <a:rPr lang="en-US" altLang="zh-CN" dirty="0"/>
              <a:t>PB</a:t>
            </a:r>
            <a:r>
              <a:rPr lang="zh-CN" altLang="en-US" dirty="0"/>
              <a:t>级数据需要服务器集群来存取。</a:t>
            </a:r>
            <a:endParaRPr lang="en-US" altLang="zh-CN" dirty="0"/>
          </a:p>
          <a:p>
            <a:pPr lvl="1"/>
            <a:r>
              <a:rPr lang="zh-CN" altLang="en-US" dirty="0"/>
              <a:t>数据高可用和灾备的要求。数据备份和同步需要额外时间。</a:t>
            </a:r>
            <a:endParaRPr lang="en-US" altLang="zh-CN" dirty="0"/>
          </a:p>
          <a:p>
            <a:pPr lvl="1"/>
            <a:r>
              <a:rPr lang="zh-CN" altLang="en-US" dirty="0"/>
              <a:t>数据间关联。数据关联越多，单次数据操作需要的读写负载越大。</a:t>
            </a:r>
            <a:endParaRPr lang="en-US" altLang="zh-CN" dirty="0"/>
          </a:p>
          <a:p>
            <a:pPr lvl="1"/>
            <a:r>
              <a:rPr lang="zh-CN" altLang="en-US" dirty="0"/>
              <a:t>数据读写频率。写入较多的数据需要更多优化写入效率，读取较多的则相反。</a:t>
            </a:r>
            <a:endParaRPr lang="en-US" altLang="zh-CN" dirty="0"/>
          </a:p>
          <a:p>
            <a:pPr lvl="1"/>
            <a:r>
              <a:rPr lang="zh-CN" altLang="en-US" dirty="0"/>
              <a:t>数据特点。如：向量数据需要近似数据查询。文本数据可能需要全文索引。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93240861"/>
      </p:ext>
    </p:extLst>
  </p:cSld>
  <p:clrMapOvr>
    <a:masterClrMapping/>
  </p:clrMapOvr>
  <p:transition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A48-5A4C-4255-AE49-46BCC81B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 </a:t>
            </a:r>
            <a:r>
              <a:rPr lang="en-US" altLang="zh-CN" dirty="0"/>
              <a:t>- </a:t>
            </a:r>
            <a:r>
              <a:rPr lang="zh-CN" altLang="en-US" dirty="0"/>
              <a:t>向量数据库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48CD5-FBB0-4888-BA28-B64BB7E144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050340"/>
          </a:xfrm>
        </p:spPr>
        <p:txBody>
          <a:bodyPr/>
          <a:lstStyle/>
          <a:p>
            <a:r>
              <a:rPr lang="zh-CN" altLang="en-US" dirty="0"/>
              <a:t>应用</a:t>
            </a:r>
            <a:endParaRPr lang="en-US" altLang="zh-CN" dirty="0"/>
          </a:p>
          <a:p>
            <a:pPr lvl="1"/>
            <a:r>
              <a:rPr lang="zh-CN" altLang="en-US" dirty="0"/>
              <a:t>对词语、句子嵌入（</a:t>
            </a:r>
            <a:r>
              <a:rPr lang="en-US" altLang="zh-CN" dirty="0"/>
              <a:t>Embedding</a:t>
            </a:r>
            <a:r>
              <a:rPr lang="zh-CN" altLang="en-US" dirty="0"/>
              <a:t>）的计算和查询，是自然语言应用中非常重要的中间数据结构。</a:t>
            </a:r>
            <a:endParaRPr lang="en-US" altLang="zh-CN" dirty="0"/>
          </a:p>
          <a:p>
            <a:r>
              <a:rPr lang="zh-CN" altLang="en-US" dirty="0"/>
              <a:t>特点</a:t>
            </a:r>
            <a:endParaRPr lang="en-US" altLang="zh-CN" dirty="0"/>
          </a:p>
          <a:p>
            <a:pPr lvl="1"/>
            <a:r>
              <a:rPr lang="en-US" altLang="zh-CN" dirty="0"/>
              <a:t>Embedding </a:t>
            </a:r>
            <a:r>
              <a:rPr lang="zh-CN" altLang="en-US" dirty="0"/>
              <a:t>值通常为一组浮点数组成的向量。</a:t>
            </a:r>
            <a:endParaRPr lang="en-US" altLang="zh-CN" dirty="0"/>
          </a:p>
          <a:p>
            <a:pPr lvl="1"/>
            <a:r>
              <a:rPr lang="zh-CN" altLang="en-US" dirty="0"/>
              <a:t>向量数据库可综合多种算法来平衡读写需求。</a:t>
            </a:r>
            <a:endParaRPr lang="en-US" altLang="zh-CN" dirty="0"/>
          </a:p>
          <a:p>
            <a:pPr lvl="2"/>
            <a:r>
              <a:rPr lang="en-US" altLang="zh-CN" dirty="0" err="1"/>
              <a:t>kd</a:t>
            </a:r>
            <a:r>
              <a:rPr lang="en-US" altLang="zh-CN" dirty="0"/>
              <a:t>-tree</a:t>
            </a:r>
            <a:r>
              <a:rPr lang="zh-CN" altLang="en-US" dirty="0"/>
              <a:t>：树结构，写入效率高。</a:t>
            </a:r>
            <a:endParaRPr lang="en-US" altLang="zh-CN" dirty="0"/>
          </a:p>
          <a:p>
            <a:pPr lvl="2"/>
            <a:r>
              <a:rPr lang="en-US" altLang="zh-CN" dirty="0"/>
              <a:t>k-means</a:t>
            </a:r>
            <a:r>
              <a:rPr lang="zh-CN" altLang="en-US" dirty="0"/>
              <a:t>：图结构，查询效率和精度高。</a:t>
            </a:r>
            <a:endParaRPr lang="en-US" altLang="zh-CN" dirty="0"/>
          </a:p>
          <a:p>
            <a:r>
              <a:rPr lang="zh-CN" altLang="en-US" dirty="0"/>
              <a:t>参数对系统的影响</a:t>
            </a:r>
            <a:endParaRPr lang="en-US" altLang="zh-CN" dirty="0"/>
          </a:p>
          <a:p>
            <a:pPr lvl="1"/>
            <a:r>
              <a:rPr lang="zh-CN" altLang="en-US" dirty="0"/>
              <a:t>存储大小、索引构建时间、索引质量、搜索延迟。</a:t>
            </a:r>
            <a:endParaRPr lang="en-US" altLang="zh-CN" dirty="0"/>
          </a:p>
          <a:p>
            <a:r>
              <a:rPr lang="zh-CN" altLang="en-US" dirty="0"/>
              <a:t>在数据库构建前，大部分参数需要确定。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612193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6E472-0489-44B6-918E-90985DA02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系统优化 </a:t>
            </a:r>
            <a:r>
              <a:rPr lang="en-US" altLang="zh-CN" dirty="0"/>
              <a:t>- </a:t>
            </a:r>
            <a:r>
              <a:rPr lang="zh-CN" altLang="en-US" dirty="0"/>
              <a:t>向量数据库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BE631A-AACA-4CCA-9B6B-8E019590DA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686616"/>
          </a:xfrm>
        </p:spPr>
        <p:txBody>
          <a:bodyPr/>
          <a:lstStyle/>
          <a:p>
            <a:r>
              <a:rPr lang="zh-CN" altLang="en-US" dirty="0"/>
              <a:t>超参数</a:t>
            </a:r>
            <a:endParaRPr lang="en-US" altLang="zh-CN" dirty="0"/>
          </a:p>
          <a:p>
            <a:pPr lvl="1"/>
            <a:r>
              <a:rPr lang="zh-CN" altLang="en-US" dirty="0"/>
              <a:t>初始化参数，如：近邻图的邻居数量、树的子节点数量。</a:t>
            </a:r>
            <a:endParaRPr lang="en-US" altLang="zh-CN" dirty="0"/>
          </a:p>
          <a:p>
            <a:r>
              <a:rPr lang="zh-CN" altLang="en-US" dirty="0"/>
              <a:t>评估指标</a:t>
            </a:r>
            <a:endParaRPr lang="en-US" altLang="zh-CN" dirty="0"/>
          </a:p>
          <a:p>
            <a:pPr lvl="1"/>
            <a:r>
              <a:rPr lang="zh-CN" altLang="en-US" dirty="0"/>
              <a:t>召回率、查询延迟等。</a:t>
            </a:r>
            <a:endParaRPr lang="en-US" altLang="zh-CN" dirty="0"/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C85DCADB-D2C5-4D7B-9FB2-25813D1501F1}"/>
              </a:ext>
            </a:extLst>
          </p:cNvPr>
          <p:cNvSpPr/>
          <p:nvPr/>
        </p:nvSpPr>
        <p:spPr bwMode="auto">
          <a:xfrm>
            <a:off x="3964728" y="3025176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测试数据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61B22576-5C3C-4DCF-B61C-2F51C42E6612}"/>
              </a:ext>
            </a:extLst>
          </p:cNvPr>
          <p:cNvSpPr/>
          <p:nvPr/>
        </p:nvSpPr>
        <p:spPr bwMode="auto">
          <a:xfrm>
            <a:off x="3964728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构建数据库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7" name="Flowchart: Process 6">
            <a:extLst>
              <a:ext uri="{FF2B5EF4-FFF2-40B4-BE49-F238E27FC236}">
                <a16:creationId xmlns:a16="http://schemas.microsoft.com/office/drawing/2014/main" id="{ECC04AC0-2A7F-4A6F-B775-075EA4D7B788}"/>
              </a:ext>
            </a:extLst>
          </p:cNvPr>
          <p:cNvSpPr/>
          <p:nvPr/>
        </p:nvSpPr>
        <p:spPr bwMode="auto">
          <a:xfrm>
            <a:off x="6144402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查询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Flowchart: Process 7">
            <a:extLst>
              <a:ext uri="{FF2B5EF4-FFF2-40B4-BE49-F238E27FC236}">
                <a16:creationId xmlns:a16="http://schemas.microsoft.com/office/drawing/2014/main" id="{1C4D406A-262B-4A80-8EC3-41C1D65AB75D}"/>
              </a:ext>
            </a:extLst>
          </p:cNvPr>
          <p:cNvSpPr/>
          <p:nvPr/>
        </p:nvSpPr>
        <p:spPr bwMode="auto">
          <a:xfrm>
            <a:off x="8324076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评估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0" name="Flowchart: Process 9">
            <a:extLst>
              <a:ext uri="{FF2B5EF4-FFF2-40B4-BE49-F238E27FC236}">
                <a16:creationId xmlns:a16="http://schemas.microsoft.com/office/drawing/2014/main" id="{8035A551-A68E-4AB9-921B-E180305D9CE9}"/>
              </a:ext>
            </a:extLst>
          </p:cNvPr>
          <p:cNvSpPr/>
          <p:nvPr/>
        </p:nvSpPr>
        <p:spPr bwMode="auto">
          <a:xfrm>
            <a:off x="1785054" y="4278063"/>
            <a:ext cx="1399032" cy="621792"/>
          </a:xfrm>
          <a:prstGeom prst="flowChartProcess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生成超参</a:t>
            </a:r>
            <a:endParaRPr lang="en-US" sz="16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7EC44691-A7A2-4057-A55D-4FCDFF25FBD5}"/>
              </a:ext>
            </a:extLst>
          </p:cNvPr>
          <p:cNvSpPr/>
          <p:nvPr/>
        </p:nvSpPr>
        <p:spPr bwMode="auto">
          <a:xfrm>
            <a:off x="4573867" y="3646968"/>
            <a:ext cx="180754" cy="621792"/>
          </a:xfrm>
          <a:prstGeom prst="downArrow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US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9F2D76-F8BA-4054-8331-D09617039B6D}"/>
              </a:ext>
            </a:extLst>
          </p:cNvPr>
          <p:cNvCxnSpPr>
            <a:stCxn id="10" idx="3"/>
            <a:endCxn id="6" idx="1"/>
          </p:cNvCxnSpPr>
          <p:nvPr/>
        </p:nvCxnSpPr>
        <p:spPr>
          <a:xfrm>
            <a:off x="3184086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2C795EB-CBF3-4B71-A99F-BFF33CCA40DF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363760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15DABE1-E102-46A7-A310-E0D3E9C62C81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>
            <a:off x="7543434" y="4588959"/>
            <a:ext cx="780642" cy="0"/>
          </a:xfrm>
          <a:prstGeom prst="straightConnector1">
            <a:avLst/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45339D9E-E98A-4CA8-B862-C8D8C0BDC3B5}"/>
              </a:ext>
            </a:extLst>
          </p:cNvPr>
          <p:cNvCxnSpPr>
            <a:stCxn id="8" idx="2"/>
            <a:endCxn id="10" idx="2"/>
          </p:cNvCxnSpPr>
          <p:nvPr/>
        </p:nvCxnSpPr>
        <p:spPr>
          <a:xfrm rot="5400000">
            <a:off x="5754081" y="1630344"/>
            <a:ext cx="12700" cy="6539022"/>
          </a:xfrm>
          <a:prstGeom prst="bentConnector3">
            <a:avLst>
              <a:gd name="adj1" fmla="val 5316276"/>
            </a:avLst>
          </a:prstGeom>
          <a:ln>
            <a:solidFill>
              <a:schemeClr val="tx1"/>
            </a:solidFill>
            <a:headEnd type="none"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044420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8DEBD-2110-4CE4-851B-4969169E4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25C903-7B61-4C10-ADA4-62FB574F9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050340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神经网络架构搜索</a:t>
            </a:r>
            <a:endParaRPr lang="en-US" altLang="zh-CN" dirty="0"/>
          </a:p>
          <a:p>
            <a:pPr lvl="2"/>
            <a:r>
              <a:rPr lang="zh-CN" altLang="en-US" dirty="0"/>
              <a:t>搜索空间：层操作、连接操作、子网络</a:t>
            </a:r>
            <a:endParaRPr lang="en-US" altLang="zh-CN" dirty="0"/>
          </a:p>
          <a:p>
            <a:pPr lvl="2"/>
            <a:r>
              <a:rPr lang="zh-CN" altLang="en-US" dirty="0"/>
              <a:t>搜索策略：超参搜索类算法、强化学习算法</a:t>
            </a:r>
            <a:endParaRPr lang="en-US" altLang="zh-CN" dirty="0"/>
          </a:p>
          <a:p>
            <a:pPr lvl="2"/>
            <a:r>
              <a:rPr lang="zh-CN" altLang="en-US" dirty="0"/>
              <a:t>性能评估策略：完整训练、低精度训练、权重共享、一次性搜索</a:t>
            </a:r>
            <a:endParaRPr lang="en-US" altLang="zh-CN" dirty="0"/>
          </a:p>
          <a:p>
            <a:pPr lvl="1"/>
            <a:r>
              <a:rPr lang="zh-CN" altLang="en-US" dirty="0"/>
              <a:t>模型压缩：剪枝、量化</a:t>
            </a:r>
            <a:endParaRPr lang="en-US" altLang="zh-CN" dirty="0"/>
          </a:p>
          <a:p>
            <a:pPr lvl="1"/>
            <a:r>
              <a:rPr lang="zh-CN" altLang="en-US" dirty="0"/>
              <a:t>特征选择：过滤、递归、嵌入</a:t>
            </a:r>
            <a:endParaRPr lang="en-US" altLang="zh-CN" dirty="0"/>
          </a:p>
          <a:p>
            <a:pPr lvl="1"/>
            <a:r>
              <a:rPr lang="zh-CN" altLang="en-US" dirty="0"/>
              <a:t>系统优化</a:t>
            </a:r>
            <a:endParaRPr lang="en-US" altLang="zh-CN" dirty="0"/>
          </a:p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神经网络架构搜索和超参搜索相比，在哪些方面有优势？</a:t>
            </a:r>
            <a:endParaRPr lang="en-US" dirty="0"/>
          </a:p>
          <a:p>
            <a:pPr lvl="1"/>
            <a:r>
              <a:rPr lang="zh-CN" altLang="en-US" dirty="0"/>
              <a:t>在系统优化上，自动机器学习还可以有什么具体应用？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4489063"/>
      </p:ext>
    </p:extLst>
  </p:cSld>
  <p:clrMapOvr>
    <a:masterClrMapping/>
  </p:clrMapOvr>
  <p:transition>
    <p:fade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端到端</a:t>
            </a:r>
            <a:endParaRPr lang="en-US" altLang="zh-CN" dirty="0"/>
          </a:p>
          <a:p>
            <a:r>
              <a:rPr lang="zh-CN" altLang="en-US" dirty="0"/>
              <a:t>辅助优化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76532931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端到端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090077"/>
          </a:xfrm>
        </p:spPr>
        <p:txBody>
          <a:bodyPr/>
          <a:lstStyle/>
          <a:p>
            <a:r>
              <a:rPr lang="zh-CN" altLang="en-US" dirty="0"/>
              <a:t>输入数据，输出模型。</a:t>
            </a:r>
            <a:endParaRPr lang="en-US" altLang="zh-CN" dirty="0"/>
          </a:p>
          <a:p>
            <a:r>
              <a:rPr lang="zh-CN" altLang="en-US" dirty="0"/>
              <a:t>使用系统预先配置好搜索空间、网络模型。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简单易用，可直接提供推理服务。适合无机器学习经验的任何人使用。</a:t>
            </a:r>
            <a:endParaRPr lang="en-US" altLang="zh-CN" dirty="0"/>
          </a:p>
          <a:p>
            <a:r>
              <a:rPr lang="zh-CN" altLang="en-US" dirty="0"/>
              <a:t>缺点</a:t>
            </a:r>
            <a:endParaRPr lang="en-US" altLang="zh-CN" dirty="0"/>
          </a:p>
          <a:p>
            <a:pPr lvl="1"/>
            <a:r>
              <a:rPr lang="zh-CN" altLang="en-US" dirty="0"/>
              <a:t>场景有限，如自然语言的应用场景非常广泛，如翻译、搜索、摘要生成等，需要分别开发。</a:t>
            </a:r>
            <a:endParaRPr lang="en-US" altLang="zh-CN" dirty="0"/>
          </a:p>
          <a:p>
            <a:pPr lvl="1"/>
            <a:r>
              <a:rPr lang="zh-CN" altLang="en-US" dirty="0"/>
              <a:t>不能结合人工经验，模型性能可能会受到影响。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EFAB9F3-5E46-404C-ADD9-C483AA7547FD}"/>
              </a:ext>
            </a:extLst>
          </p:cNvPr>
          <p:cNvGrpSpPr/>
          <p:nvPr/>
        </p:nvGrpSpPr>
        <p:grpSpPr>
          <a:xfrm>
            <a:off x="2956347" y="5181270"/>
            <a:ext cx="5789034" cy="482465"/>
            <a:chOff x="2590279" y="3795795"/>
            <a:chExt cx="5789034" cy="482465"/>
          </a:xfrm>
        </p:grpSpPr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245A8CA9-C4F8-469C-A8CE-E6E16A6FDAC9}"/>
                </a:ext>
              </a:extLst>
            </p:cNvPr>
            <p:cNvSpPr/>
            <p:nvPr/>
          </p:nvSpPr>
          <p:spPr bwMode="auto">
            <a:xfrm>
              <a:off x="2590279" y="3795795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数据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AA55AAD-509D-4580-8C4B-B20DC4E19137}"/>
                </a:ext>
              </a:extLst>
            </p:cNvPr>
            <p:cNvSpPr/>
            <p:nvPr/>
          </p:nvSpPr>
          <p:spPr bwMode="auto">
            <a:xfrm>
              <a:off x="4873592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系统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FF0F59B0-5ECC-4592-A0AC-CD5BE7923EE0}"/>
                </a:ext>
              </a:extLst>
            </p:cNvPr>
            <p:cNvSpPr/>
            <p:nvPr/>
          </p:nvSpPr>
          <p:spPr bwMode="auto">
            <a:xfrm>
              <a:off x="7156905" y="3801016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模型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4A08D89D-D214-48BD-8A73-6FCE3E5C255C}"/>
                </a:ext>
              </a:extLst>
            </p:cNvPr>
            <p:cNvSpPr/>
            <p:nvPr/>
          </p:nvSpPr>
          <p:spPr bwMode="auto">
            <a:xfrm>
              <a:off x="3812687" y="3956412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CAB7C41-294D-41CE-BE98-6A87FE40E1A1}"/>
                </a:ext>
              </a:extLst>
            </p:cNvPr>
            <p:cNvSpPr/>
            <p:nvPr/>
          </p:nvSpPr>
          <p:spPr bwMode="auto">
            <a:xfrm>
              <a:off x="6096000" y="3949065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675154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辅助优化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573012"/>
          </a:xfrm>
        </p:spPr>
        <p:txBody>
          <a:bodyPr/>
          <a:lstStyle/>
          <a:p>
            <a:r>
              <a:rPr lang="zh-CN" altLang="en-US" dirty="0"/>
              <a:t>输入代码、数据、搜索空间，输出搜索结果或模型。</a:t>
            </a:r>
            <a:endParaRPr lang="en-US" altLang="zh-CN" dirty="0"/>
          </a:p>
          <a:p>
            <a:r>
              <a:rPr lang="zh-CN" altLang="en-US" dirty="0"/>
              <a:t>优点</a:t>
            </a:r>
            <a:endParaRPr lang="en-US" altLang="zh-CN" dirty="0"/>
          </a:p>
          <a:p>
            <a:pPr lvl="1"/>
            <a:r>
              <a:rPr lang="zh-CN" altLang="en-US" dirty="0"/>
              <a:t>结合人工经验，功能强大，适合机器学习领域人员使用。</a:t>
            </a:r>
            <a:endParaRPr lang="en-US" altLang="zh-CN" dirty="0"/>
          </a:p>
          <a:p>
            <a:pPr lvl="1"/>
            <a:r>
              <a:rPr lang="zh-CN" altLang="en-US" dirty="0"/>
              <a:t>几乎适合任何场景。</a:t>
            </a:r>
            <a:endParaRPr lang="en-US" altLang="zh-CN" dirty="0"/>
          </a:p>
          <a:p>
            <a:r>
              <a:rPr lang="zh-CN" altLang="en-US" dirty="0"/>
              <a:t>缺点</a:t>
            </a:r>
            <a:endParaRPr lang="en-US" altLang="zh-CN" dirty="0"/>
          </a:p>
          <a:p>
            <a:pPr lvl="1"/>
            <a:r>
              <a:rPr lang="zh-CN" altLang="en-US" dirty="0"/>
              <a:t>需要有编程经验和一定的机器学习领域知识。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EBC11E8-2FD1-4457-A12C-1CC587931CDA}"/>
              </a:ext>
            </a:extLst>
          </p:cNvPr>
          <p:cNvGrpSpPr/>
          <p:nvPr/>
        </p:nvGrpSpPr>
        <p:grpSpPr>
          <a:xfrm>
            <a:off x="1508651" y="4519155"/>
            <a:ext cx="8519931" cy="1513047"/>
            <a:chOff x="1093982" y="4529787"/>
            <a:chExt cx="8519931" cy="1513047"/>
          </a:xfrm>
        </p:grpSpPr>
        <p:sp>
          <p:nvSpPr>
            <p:cNvPr id="5" name="Flowchart: Process 4">
              <a:extLst>
                <a:ext uri="{FF2B5EF4-FFF2-40B4-BE49-F238E27FC236}">
                  <a16:creationId xmlns:a16="http://schemas.microsoft.com/office/drawing/2014/main" id="{245A8CA9-C4F8-469C-A8CE-E6E16A6FDAC9}"/>
                </a:ext>
              </a:extLst>
            </p:cNvPr>
            <p:cNvSpPr/>
            <p:nvPr/>
          </p:nvSpPr>
          <p:spPr bwMode="auto">
            <a:xfrm>
              <a:off x="3446279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搜索空间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6" name="Flowchart: Process 5">
              <a:extLst>
                <a:ext uri="{FF2B5EF4-FFF2-40B4-BE49-F238E27FC236}">
                  <a16:creationId xmlns:a16="http://schemas.microsoft.com/office/drawing/2014/main" id="{1AA55AAD-509D-4580-8C4B-B20DC4E19137}"/>
                </a:ext>
              </a:extLst>
            </p:cNvPr>
            <p:cNvSpPr/>
            <p:nvPr/>
          </p:nvSpPr>
          <p:spPr bwMode="auto">
            <a:xfrm>
              <a:off x="3446279" y="5567716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系统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DC295F75-5F36-43DC-9BE7-3329AB96B9AF}"/>
                </a:ext>
              </a:extLst>
            </p:cNvPr>
            <p:cNvSpPr/>
            <p:nvPr/>
          </p:nvSpPr>
          <p:spPr bwMode="auto">
            <a:xfrm>
              <a:off x="1093982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代码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3" name="Flowchart: Process 12">
              <a:extLst>
                <a:ext uri="{FF2B5EF4-FFF2-40B4-BE49-F238E27FC236}">
                  <a16:creationId xmlns:a16="http://schemas.microsoft.com/office/drawing/2014/main" id="{D0DCD76A-BDC3-4AEC-B75F-AF7C433425C6}"/>
                </a:ext>
              </a:extLst>
            </p:cNvPr>
            <p:cNvSpPr/>
            <p:nvPr/>
          </p:nvSpPr>
          <p:spPr bwMode="auto">
            <a:xfrm>
              <a:off x="8150873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数据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4" name="Flowchart: Process 13">
              <a:extLst>
                <a:ext uri="{FF2B5EF4-FFF2-40B4-BE49-F238E27FC236}">
                  <a16:creationId xmlns:a16="http://schemas.microsoft.com/office/drawing/2014/main" id="{A2AE2893-074D-4DCC-8ADB-40AB5FB41265}"/>
                </a:ext>
              </a:extLst>
            </p:cNvPr>
            <p:cNvSpPr/>
            <p:nvPr/>
          </p:nvSpPr>
          <p:spPr bwMode="auto">
            <a:xfrm>
              <a:off x="5798576" y="4529787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调优算法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Flowchart: Process 14">
              <a:extLst>
                <a:ext uri="{FF2B5EF4-FFF2-40B4-BE49-F238E27FC236}">
                  <a16:creationId xmlns:a16="http://schemas.microsoft.com/office/drawing/2014/main" id="{7BE6BFA9-273B-4E96-8C85-8F7264210AD7}"/>
                </a:ext>
              </a:extLst>
            </p:cNvPr>
            <p:cNvSpPr/>
            <p:nvPr/>
          </p:nvSpPr>
          <p:spPr bwMode="auto">
            <a:xfrm>
              <a:off x="8150873" y="5567716"/>
              <a:ext cx="1463040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91440" rIns="91440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8B5B2ED-176A-40FA-9849-6CE9BA60256F}"/>
                </a:ext>
              </a:extLst>
            </p:cNvPr>
            <p:cNvCxnSpPr>
              <a:stCxn id="5" idx="2"/>
              <a:endCxn id="6" idx="0"/>
            </p:cNvCxnSpPr>
            <p:nvPr/>
          </p:nvCxnSpPr>
          <p:spPr>
            <a:xfrm>
              <a:off x="4177799" y="5004905"/>
              <a:ext cx="0" cy="56281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ctor: Elbow 19">
              <a:extLst>
                <a:ext uri="{FF2B5EF4-FFF2-40B4-BE49-F238E27FC236}">
                  <a16:creationId xmlns:a16="http://schemas.microsoft.com/office/drawing/2014/main" id="{6477E802-2345-48EF-972E-CE850EC7B0AE}"/>
                </a:ext>
              </a:extLst>
            </p:cNvPr>
            <p:cNvCxnSpPr>
              <a:stCxn id="11" idx="2"/>
              <a:endCxn id="6" idx="0"/>
            </p:cNvCxnSpPr>
            <p:nvPr/>
          </p:nvCxnSpPr>
          <p:spPr>
            <a:xfrm rot="16200000" flipH="1">
              <a:off x="2720245" y="4110161"/>
              <a:ext cx="562811" cy="2352297"/>
            </a:xfrm>
            <a:prstGeom prst="bentConnector3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ctor: Elbow 21">
              <a:extLst>
                <a:ext uri="{FF2B5EF4-FFF2-40B4-BE49-F238E27FC236}">
                  <a16:creationId xmlns:a16="http://schemas.microsoft.com/office/drawing/2014/main" id="{9BC865AB-9B63-40A4-960C-0F5DF90B4BD3}"/>
                </a:ext>
              </a:extLst>
            </p:cNvPr>
            <p:cNvCxnSpPr>
              <a:stCxn id="14" idx="2"/>
              <a:endCxn id="6" idx="0"/>
            </p:cNvCxnSpPr>
            <p:nvPr/>
          </p:nvCxnSpPr>
          <p:spPr>
            <a:xfrm rot="5400000">
              <a:off x="5072543" y="4110162"/>
              <a:ext cx="562811" cy="2352297"/>
            </a:xfrm>
            <a:prstGeom prst="bentConnector3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D57AA1EE-2506-4805-B4B0-DC4AE3730721}"/>
                </a:ext>
              </a:extLst>
            </p:cNvPr>
            <p:cNvCxnSpPr>
              <a:cxnSpLocks/>
              <a:stCxn id="6" idx="3"/>
              <a:endCxn id="15" idx="1"/>
            </p:cNvCxnSpPr>
            <p:nvPr/>
          </p:nvCxnSpPr>
          <p:spPr>
            <a:xfrm>
              <a:off x="4909319" y="5805275"/>
              <a:ext cx="3241554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12E93881-881D-4268-8639-C20761B193FF}"/>
                </a:ext>
              </a:extLst>
            </p:cNvPr>
            <p:cNvCxnSpPr>
              <a:stCxn id="13" idx="2"/>
              <a:endCxn id="15" idx="0"/>
            </p:cNvCxnSpPr>
            <p:nvPr/>
          </p:nvCxnSpPr>
          <p:spPr>
            <a:xfrm>
              <a:off x="8882393" y="5004905"/>
              <a:ext cx="0" cy="56281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lg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17269747"/>
      </p:ext>
    </p:extLst>
  </p:cSld>
  <p:clrMapOvr>
    <a:masterClrMapping/>
  </p:clrMapOvr>
  <p:transition>
    <p:fade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功能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459409"/>
          </a:xfrm>
        </p:spPr>
        <p:txBody>
          <a:bodyPr/>
          <a:lstStyle/>
          <a:p>
            <a:r>
              <a:rPr lang="zh-CN" altLang="en-US" dirty="0"/>
              <a:t>集成自动机器学习算法</a:t>
            </a:r>
            <a:endParaRPr lang="en-US" altLang="zh-CN" dirty="0"/>
          </a:p>
          <a:p>
            <a:pPr lvl="1"/>
            <a:r>
              <a:rPr lang="zh-CN" altLang="en-US" dirty="0"/>
              <a:t>将机器学习算法与自动机器学习算法相分离。</a:t>
            </a:r>
            <a:endParaRPr lang="en-US" altLang="zh-CN" dirty="0"/>
          </a:p>
          <a:p>
            <a:r>
              <a:rPr lang="zh-CN" altLang="en-US" dirty="0"/>
              <a:t>管理计算资源</a:t>
            </a:r>
            <a:endParaRPr lang="en-US" altLang="zh-CN" dirty="0"/>
          </a:p>
          <a:p>
            <a:pPr lvl="1"/>
            <a:r>
              <a:rPr lang="zh-CN" altLang="en-US" dirty="0"/>
              <a:t>通过多环境来并行评估超参组合。</a:t>
            </a:r>
            <a:endParaRPr lang="en-US" altLang="zh-CN" dirty="0"/>
          </a:p>
          <a:p>
            <a:r>
              <a:rPr lang="zh-CN" altLang="en-US" dirty="0"/>
              <a:t>提供分析工具</a:t>
            </a:r>
            <a:endParaRPr lang="en-US" altLang="zh-CN" dirty="0"/>
          </a:p>
          <a:p>
            <a:pPr lvl="1"/>
            <a:r>
              <a:rPr lang="zh-CN" altLang="en-US" dirty="0"/>
              <a:t>分析超参和结果的相关性，可进一步优化搜索空间。</a:t>
            </a:r>
            <a:endParaRPr lang="en-US" altLang="zh-CN" dirty="0"/>
          </a:p>
          <a:p>
            <a:r>
              <a:rPr lang="zh-CN" altLang="en-US" dirty="0"/>
              <a:t>输出最佳参数配置或最终模型</a:t>
            </a:r>
            <a:endParaRPr lang="en-US" altLang="zh-CN" dirty="0"/>
          </a:p>
          <a:p>
            <a:pPr lvl="1"/>
            <a:r>
              <a:rPr lang="zh-CN" altLang="en-US" dirty="0"/>
              <a:t>一些</a:t>
            </a:r>
            <a:r>
              <a:rPr lang="en-US" altLang="zh-CN" dirty="0"/>
              <a:t>NAS</a:t>
            </a:r>
            <a:r>
              <a:rPr lang="zh-CN" altLang="en-US" dirty="0"/>
              <a:t>算法只需要输出最佳参数配置，再进行最终训练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0931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E8F90-C975-482D-955F-8F9108566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挑战 </a:t>
            </a:r>
            <a:r>
              <a:rPr lang="en-US" altLang="zh-CN" dirty="0"/>
              <a:t>- </a:t>
            </a:r>
            <a:r>
              <a:rPr lang="zh-CN" altLang="en-US" dirty="0"/>
              <a:t>调优过程低效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556E64C-D0DF-4CAD-996A-1FA4A847F35B}"/>
              </a:ext>
            </a:extLst>
          </p:cNvPr>
          <p:cNvGrpSpPr/>
          <p:nvPr/>
        </p:nvGrpSpPr>
        <p:grpSpPr>
          <a:xfrm>
            <a:off x="1345972" y="1787839"/>
            <a:ext cx="9376768" cy="3178660"/>
            <a:chOff x="1345972" y="1787839"/>
            <a:chExt cx="9376768" cy="3178660"/>
          </a:xfrm>
        </p:grpSpPr>
        <p:pic>
          <p:nvPicPr>
            <p:cNvPr id="6" name="Graphic 5" descr="Programmer">
              <a:extLst>
                <a:ext uri="{FF2B5EF4-FFF2-40B4-BE49-F238E27FC236}">
                  <a16:creationId xmlns:a16="http://schemas.microsoft.com/office/drawing/2014/main" id="{D69E70B6-2CE4-4E28-BEE7-67D963EA4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345972" y="2234122"/>
              <a:ext cx="914400" cy="914400"/>
            </a:xfrm>
            <a:prstGeom prst="rect">
              <a:avLst/>
            </a:prstGeom>
          </p:spPr>
        </p:pic>
        <p:pic>
          <p:nvPicPr>
            <p:cNvPr id="8" name="Graphic 7" descr="Server">
              <a:extLst>
                <a:ext uri="{FF2B5EF4-FFF2-40B4-BE49-F238E27FC236}">
                  <a16:creationId xmlns:a16="http://schemas.microsoft.com/office/drawing/2014/main" id="{489C3FC7-0069-4D97-94D0-4CB6094F11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345972" y="4052099"/>
              <a:ext cx="914400" cy="914400"/>
            </a:xfrm>
            <a:prstGeom prst="rect">
              <a:avLst/>
            </a:prstGeom>
          </p:spPr>
        </p:pic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DD6F579E-846B-4C72-9666-AE0A499EBEB9}"/>
                </a:ext>
              </a:extLst>
            </p:cNvPr>
            <p:cNvSpPr/>
            <p:nvPr/>
          </p:nvSpPr>
          <p:spPr bwMode="auto">
            <a:xfrm>
              <a:off x="2351812" y="2691322"/>
              <a:ext cx="8370928" cy="205274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0B0C27A6-5F82-4550-8FE2-4E51A94C39FA}"/>
                </a:ext>
              </a:extLst>
            </p:cNvPr>
            <p:cNvSpPr/>
            <p:nvPr/>
          </p:nvSpPr>
          <p:spPr bwMode="auto">
            <a:xfrm>
              <a:off x="2351812" y="4509299"/>
              <a:ext cx="8370928" cy="205274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Right Brace 10">
              <a:extLst>
                <a:ext uri="{FF2B5EF4-FFF2-40B4-BE49-F238E27FC236}">
                  <a16:creationId xmlns:a16="http://schemas.microsoft.com/office/drawing/2014/main" id="{DEC14703-4FC4-4293-9877-EA7F9CD10FDE}"/>
                </a:ext>
              </a:extLst>
            </p:cNvPr>
            <p:cNvSpPr/>
            <p:nvPr/>
          </p:nvSpPr>
          <p:spPr>
            <a:xfrm rot="16200000">
              <a:off x="2835542" y="3604945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5C8F53E-0A58-4F07-B437-008C197922AB}"/>
                </a:ext>
              </a:extLst>
            </p:cNvPr>
            <p:cNvSpPr txBox="1"/>
            <p:nvPr/>
          </p:nvSpPr>
          <p:spPr>
            <a:xfrm>
              <a:off x="2862974" y="3836655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0C29A7CC-DEC2-4B83-A311-A46CA1FD1BF2}"/>
                </a:ext>
              </a:extLst>
            </p:cNvPr>
            <p:cNvSpPr/>
            <p:nvPr/>
          </p:nvSpPr>
          <p:spPr>
            <a:xfrm rot="16200000">
              <a:off x="4202414" y="17869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C252D03-631F-4FA6-AC31-90FFD4090D38}"/>
                </a:ext>
              </a:extLst>
            </p:cNvPr>
            <p:cNvSpPr txBox="1"/>
            <p:nvPr/>
          </p:nvSpPr>
          <p:spPr>
            <a:xfrm>
              <a:off x="3840211" y="178791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5" name="Right Brace 14">
              <a:extLst>
                <a:ext uri="{FF2B5EF4-FFF2-40B4-BE49-F238E27FC236}">
                  <a16:creationId xmlns:a16="http://schemas.microsoft.com/office/drawing/2014/main" id="{9CD15F5B-DC5A-4B01-B159-32C9F09AAA49}"/>
                </a:ext>
              </a:extLst>
            </p:cNvPr>
            <p:cNvSpPr/>
            <p:nvPr/>
          </p:nvSpPr>
          <p:spPr>
            <a:xfrm rot="16200000">
              <a:off x="5611710" y="3568369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3543D10-0E86-4636-9760-C735EB4716B1}"/>
                </a:ext>
              </a:extLst>
            </p:cNvPr>
            <p:cNvSpPr txBox="1"/>
            <p:nvPr/>
          </p:nvSpPr>
          <p:spPr>
            <a:xfrm>
              <a:off x="5639142" y="3800079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7" name="Right Brace 16">
              <a:extLst>
                <a:ext uri="{FF2B5EF4-FFF2-40B4-BE49-F238E27FC236}">
                  <a16:creationId xmlns:a16="http://schemas.microsoft.com/office/drawing/2014/main" id="{D9F7F6AF-EC4F-43EC-8D88-BDE51780942F}"/>
                </a:ext>
              </a:extLst>
            </p:cNvPr>
            <p:cNvSpPr/>
            <p:nvPr/>
          </p:nvSpPr>
          <p:spPr>
            <a:xfrm rot="16200000">
              <a:off x="6999794" y="17869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501A225-265F-4CDE-A40F-393490A129CB}"/>
                </a:ext>
              </a:extLst>
            </p:cNvPr>
            <p:cNvSpPr txBox="1"/>
            <p:nvPr/>
          </p:nvSpPr>
          <p:spPr>
            <a:xfrm>
              <a:off x="6637591" y="178791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9" name="Right Brace 18">
              <a:extLst>
                <a:ext uri="{FF2B5EF4-FFF2-40B4-BE49-F238E27FC236}">
                  <a16:creationId xmlns:a16="http://schemas.microsoft.com/office/drawing/2014/main" id="{1E5320B8-688B-43FC-9444-38FE90629878}"/>
                </a:ext>
              </a:extLst>
            </p:cNvPr>
            <p:cNvSpPr/>
            <p:nvPr/>
          </p:nvSpPr>
          <p:spPr>
            <a:xfrm rot="16200000">
              <a:off x="8387878" y="356836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75F0746-4817-4B3A-B9E5-BFE4151AC816}"/>
                </a:ext>
              </a:extLst>
            </p:cNvPr>
            <p:cNvSpPr txBox="1"/>
            <p:nvPr/>
          </p:nvSpPr>
          <p:spPr>
            <a:xfrm>
              <a:off x="8415310" y="3800078"/>
              <a:ext cx="365760" cy="2154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1" name="Right Brace 20">
              <a:extLst>
                <a:ext uri="{FF2B5EF4-FFF2-40B4-BE49-F238E27FC236}">
                  <a16:creationId xmlns:a16="http://schemas.microsoft.com/office/drawing/2014/main" id="{D2C55688-2552-4553-9BCC-B43371F7B332}"/>
                </a:ext>
              </a:extLst>
            </p:cNvPr>
            <p:cNvSpPr/>
            <p:nvPr/>
          </p:nvSpPr>
          <p:spPr>
            <a:xfrm rot="16200000">
              <a:off x="9775962" y="1786888"/>
              <a:ext cx="420624" cy="1388084"/>
            </a:xfrm>
            <a:prstGeom prst="rightBrace">
              <a:avLst/>
            </a:prstGeom>
            <a:ln>
              <a:solidFill>
                <a:schemeClr val="tx1"/>
              </a:solidFill>
              <a:headEnd type="none" w="lg" len="med"/>
              <a:tailEnd type="non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220FFF6-5E9C-4613-934F-DFBCEBE9F3F0}"/>
                </a:ext>
              </a:extLst>
            </p:cNvPr>
            <p:cNvSpPr txBox="1"/>
            <p:nvPr/>
          </p:nvSpPr>
          <p:spPr>
            <a:xfrm>
              <a:off x="9413759" y="1787839"/>
              <a:ext cx="114502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/>
              <a:r>
                <a:rPr lang="zh-CN" altLang="en-US" sz="14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分析结果、规划下一轮训练</a:t>
              </a:r>
              <a:endParaRPr lang="en-US" sz="14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8850954"/>
      </p:ext>
    </p:extLst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6CD8E-BBDB-4C25-B064-CCC70B76F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自动机器学习系统 </a:t>
            </a:r>
            <a:r>
              <a:rPr lang="en-US" altLang="zh-CN" dirty="0"/>
              <a:t>– </a:t>
            </a:r>
            <a:r>
              <a:rPr lang="zh-CN" altLang="en-US" dirty="0"/>
              <a:t>实例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B8405E-3865-4247-A242-2F4DE23547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3237809"/>
          </a:xfrm>
        </p:spPr>
        <p:txBody>
          <a:bodyPr/>
          <a:lstStyle/>
          <a:p>
            <a:r>
              <a:rPr lang="en-US" altLang="zh-CN" dirty="0"/>
              <a:t>Neural Network Intelligence (NNI)</a:t>
            </a:r>
          </a:p>
          <a:p>
            <a:pPr lvl="1"/>
            <a:r>
              <a:rPr lang="en-US" altLang="zh-CN" dirty="0">
                <a:hlinkClick r:id="rId2"/>
              </a:rPr>
              <a:t>https://github.com/microsoft/nni</a:t>
            </a:r>
            <a:endParaRPr lang="en-US" altLang="zh-CN" dirty="0"/>
          </a:p>
          <a:p>
            <a:r>
              <a:rPr lang="zh-CN" altLang="en-US" dirty="0"/>
              <a:t>易于安装</a:t>
            </a:r>
            <a:endParaRPr lang="en-US" altLang="zh-CN" dirty="0"/>
          </a:p>
          <a:p>
            <a:pPr lvl="1"/>
            <a:r>
              <a:rPr lang="en-US" altLang="zh-CN" dirty="0"/>
              <a:t>pip3 install </a:t>
            </a:r>
            <a:r>
              <a:rPr lang="en-US" altLang="zh-CN" dirty="0" err="1"/>
              <a:t>nni</a:t>
            </a:r>
            <a:endParaRPr lang="en-US" altLang="zh-CN" dirty="0"/>
          </a:p>
          <a:p>
            <a:r>
              <a:rPr lang="zh-CN" altLang="en-US" dirty="0"/>
              <a:t>集成算法、训练平台多</a:t>
            </a:r>
            <a:endParaRPr lang="en-US" altLang="zh-CN" dirty="0"/>
          </a:p>
          <a:p>
            <a:r>
              <a:rPr lang="zh-CN" altLang="en-US" dirty="0"/>
              <a:t>提供可视化监测和分析界面</a:t>
            </a:r>
            <a:endParaRPr lang="en-US" altLang="zh-CN" dirty="0"/>
          </a:p>
          <a:p>
            <a:r>
              <a:rPr lang="zh-CN" altLang="en-US" dirty="0"/>
              <a:t>开源项目，便于学习</a:t>
            </a:r>
            <a:endParaRPr lang="en-US" altLang="zh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4CBCE4-3487-4968-BA38-B8B25C303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0780" y="2841192"/>
            <a:ext cx="6479775" cy="3063306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85CAEB3-9F8C-41B8-B83B-0604E857C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1730" y="369260"/>
            <a:ext cx="1982124" cy="726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028316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53443-C8BE-45F2-9BB2-2F5E49967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50496-AFBD-4A6B-BEB3-74C3F63F7FA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794611"/>
          </a:xfrm>
        </p:spPr>
        <p:txBody>
          <a:bodyPr/>
          <a:lstStyle/>
          <a:p>
            <a:r>
              <a:rPr lang="zh-CN" altLang="en-US" dirty="0"/>
              <a:t>回顾</a:t>
            </a:r>
            <a:endParaRPr lang="en-US" altLang="zh-CN" dirty="0"/>
          </a:p>
          <a:p>
            <a:pPr lvl="1"/>
            <a:r>
              <a:rPr lang="zh-CN" altLang="en-US" dirty="0"/>
              <a:t>功能：集成自动机器学习算法、管理计算资源、提供分析工具、输出结果。</a:t>
            </a:r>
            <a:endParaRPr lang="en-US" altLang="zh-CN" dirty="0"/>
          </a:p>
          <a:p>
            <a:pPr lvl="1"/>
            <a:r>
              <a:rPr lang="zh-CN" altLang="en-US" dirty="0"/>
              <a:t>端到端：最大化易用性</a:t>
            </a:r>
            <a:endParaRPr lang="en-US" altLang="zh-CN" dirty="0"/>
          </a:p>
          <a:p>
            <a:pPr lvl="1"/>
            <a:r>
              <a:rPr lang="zh-CN" altLang="en-US" dirty="0"/>
              <a:t>辅助优化：覆盖场景广泛</a:t>
            </a:r>
            <a:endParaRPr lang="en-US" altLang="zh-CN" dirty="0"/>
          </a:p>
          <a:p>
            <a:r>
              <a:rPr lang="zh-CN" altLang="en-US" dirty="0"/>
              <a:t>思考和实践</a:t>
            </a:r>
            <a:endParaRPr lang="en-US" altLang="zh-CN" dirty="0"/>
          </a:p>
          <a:p>
            <a:pPr lvl="1"/>
            <a:r>
              <a:rPr lang="zh-CN" altLang="en-US" dirty="0"/>
              <a:t>使用 </a:t>
            </a:r>
            <a:r>
              <a:rPr lang="en-US" altLang="zh-CN" dirty="0"/>
              <a:t>NNI </a:t>
            </a:r>
            <a:r>
              <a:rPr lang="zh-CN" altLang="en-US" dirty="0"/>
              <a:t>进行一次自动机器学习，体验并思考自动机器学习系统的价值。</a:t>
            </a:r>
            <a:endParaRPr lang="en-US" altLang="zh-CN" dirty="0"/>
          </a:p>
          <a:p>
            <a:pPr lvl="1"/>
            <a:r>
              <a:rPr lang="zh-CN" altLang="en-US" dirty="0"/>
              <a:t>了解端到端的自动机器学习系统，它们都用来解决了哪些领域的问题？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311842"/>
      </p:ext>
    </p:extLst>
  </p:cSld>
  <p:clrMapOvr>
    <a:masterClrMapping/>
  </p:clrMapOvr>
  <p:transition>
    <p:fade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ACB6A-F0A9-4F12-BCCC-79E2C5FAC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自动机器学习的局限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3DC30-64EB-43F5-B320-CE115FE781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947952"/>
          </a:xfrm>
        </p:spPr>
        <p:txBody>
          <a:bodyPr/>
          <a:lstStyle/>
          <a:p>
            <a:r>
              <a:rPr lang="zh-CN" altLang="en-US" dirty="0"/>
              <a:t>资源消耗高，大部分机器学习算法需要大量资源。</a:t>
            </a:r>
            <a:endParaRPr lang="en-US" altLang="zh-CN" dirty="0"/>
          </a:p>
          <a:p>
            <a:r>
              <a:rPr lang="zh-CN" altLang="en-US" dirty="0"/>
              <a:t>与有经验的人工优化结果相当。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65969622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0CA6-8687-4865-87D6-E81004790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前沿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775CD-202C-4E14-BEE1-085573534E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425279"/>
          </a:xfrm>
        </p:spPr>
        <p:txBody>
          <a:bodyPr/>
          <a:lstStyle/>
          <a:p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更高效搜索方法，节约计算资源。</a:t>
            </a:r>
            <a:endParaRPr lang="en-US" altLang="zh-CN" dirty="0"/>
          </a:p>
          <a:p>
            <a:pPr lvl="1"/>
            <a:r>
              <a:rPr lang="zh-CN" altLang="en-US" dirty="0"/>
              <a:t>更通用的算法评估方法，帮助筛选出更合适的算法。</a:t>
            </a:r>
            <a:endParaRPr lang="en-US" altLang="zh-CN" dirty="0"/>
          </a:p>
          <a:p>
            <a:r>
              <a:rPr lang="zh-CN" altLang="en-US" dirty="0"/>
              <a:t>自动机器学习系统</a:t>
            </a:r>
            <a:endParaRPr lang="en-US" altLang="zh-CN" dirty="0"/>
          </a:p>
          <a:p>
            <a:pPr lvl="1"/>
            <a:r>
              <a:rPr lang="zh-CN" altLang="en-US" dirty="0"/>
              <a:t>更通用的算法集成方案，覆盖模型压缩等新兴的自动机器学习领域。</a:t>
            </a:r>
            <a:endParaRPr lang="en-US" altLang="zh-CN" dirty="0"/>
          </a:p>
          <a:p>
            <a:pPr lvl="1"/>
            <a:r>
              <a:rPr lang="zh-CN" altLang="en-US" dirty="0"/>
              <a:t>更高效的性能评估方法，节约计算资源。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85495355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42E09-25D6-442E-BC96-7AD72E5F6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本章小结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EF7B4-8E79-49A4-AC3F-8FAD7F2215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169551"/>
          </a:xfrm>
        </p:spPr>
        <p:txBody>
          <a:bodyPr/>
          <a:lstStyle/>
          <a:p>
            <a:r>
              <a:rPr lang="zh-CN" altLang="en-US" dirty="0"/>
              <a:t>思考</a:t>
            </a:r>
            <a:endParaRPr lang="en-US" altLang="zh-CN" dirty="0"/>
          </a:p>
          <a:p>
            <a:pPr lvl="1"/>
            <a:r>
              <a:rPr lang="zh-CN" altLang="en-US" dirty="0"/>
              <a:t>结合自己的机器学习经验，还有哪些方面可能是自动机器学习的前沿？</a:t>
            </a:r>
            <a:endParaRPr lang="en-US" altLang="zh-CN" dirty="0"/>
          </a:p>
          <a:p>
            <a:pPr lvl="1"/>
            <a:r>
              <a:rPr lang="zh-CN" altLang="en-US" dirty="0"/>
              <a:t>结合使用 </a:t>
            </a:r>
            <a:r>
              <a:rPr lang="en-US" altLang="zh-CN" dirty="0"/>
              <a:t>NNI </a:t>
            </a:r>
            <a:r>
              <a:rPr lang="zh-CN" altLang="en-US" dirty="0"/>
              <a:t>等自动机器学习系统的经验，还有哪些方面需要完善？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82588657"/>
      </p:ext>
    </p:extLst>
  </p:cSld>
  <p:clrMapOvr>
    <a:masterClrMapping/>
  </p:clrMapOvr>
  <p:transition>
    <p:fade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1627D4-5CFD-48AE-883E-6C6382055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参考资料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2F74C5-F1EE-4D34-A4F4-67DE208FFD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505849"/>
          </a:xfrm>
        </p:spPr>
        <p:txBody>
          <a:bodyPr/>
          <a:lstStyle/>
          <a:p>
            <a:r>
              <a:rPr lang="en-US" altLang="zh-CN" sz="2400" dirty="0"/>
              <a:t>NNI</a:t>
            </a:r>
            <a:r>
              <a:rPr lang="zh-CN" altLang="en-US" sz="2400" dirty="0"/>
              <a:t>：</a:t>
            </a:r>
            <a:r>
              <a:rPr lang="en-US" sz="2400" dirty="0">
                <a:hlinkClick r:id="rId2"/>
              </a:rPr>
              <a:t>https://nni.readthedocs.io</a:t>
            </a:r>
            <a:endParaRPr lang="en-US" sz="2400" dirty="0"/>
          </a:p>
          <a:p>
            <a:r>
              <a:rPr lang="zh-CN" altLang="en-US" sz="2400" dirty="0"/>
              <a:t>模拟退火：</a:t>
            </a:r>
            <a:r>
              <a:rPr lang="en-US" sz="2400" dirty="0">
                <a:hlinkClick r:id="rId3"/>
              </a:rPr>
              <a:t>https://en.wikipedia.org/wiki/Simulated_annealing</a:t>
            </a:r>
            <a:endParaRPr lang="en-US" sz="2400" dirty="0"/>
          </a:p>
          <a:p>
            <a:r>
              <a:rPr lang="zh-CN" altLang="en-US" sz="2400" dirty="0"/>
              <a:t>高斯过程和贝叶斯优化：</a:t>
            </a:r>
            <a:r>
              <a:rPr lang="en-US" sz="2400" dirty="0">
                <a:hlinkClick r:id="rId4"/>
              </a:rPr>
              <a:t>https://zhuanlan.zhihu.com/p/86386926</a:t>
            </a:r>
            <a:endParaRPr lang="en-US" sz="2400" dirty="0"/>
          </a:p>
          <a:p>
            <a:r>
              <a:rPr lang="en-US" sz="2400" dirty="0"/>
              <a:t>Bayesian optimization: </a:t>
            </a:r>
            <a:r>
              <a:rPr lang="en-US" sz="2400" dirty="0">
                <a:hlinkClick r:id="rId5"/>
              </a:rPr>
              <a:t>http://krasserm.github.io/2018/03/21/bayesian-optimization/</a:t>
            </a:r>
            <a:r>
              <a:rPr lang="en-US" sz="2400" dirty="0"/>
              <a:t> </a:t>
            </a:r>
          </a:p>
          <a:p>
            <a:r>
              <a:rPr lang="en-US" sz="2400" dirty="0"/>
              <a:t>Algorithms for Hyper-Parameter Optimization: </a:t>
            </a:r>
            <a:r>
              <a:rPr lang="zh-CN" altLang="en-US" sz="2400" dirty="0"/>
              <a:t> </a:t>
            </a:r>
            <a:r>
              <a:rPr lang="en-US" sz="2400" dirty="0">
                <a:hlinkClick r:id="rId6"/>
              </a:rPr>
              <a:t>https://papers.nips.cc/paper/4443-algorithms-for-hyper-parameter-optimization.pdf</a:t>
            </a:r>
            <a:endParaRPr lang="en-US" sz="2400" dirty="0"/>
          </a:p>
          <a:p>
            <a:r>
              <a:rPr lang="en-US" sz="2400" dirty="0"/>
              <a:t>Neural Architecture Search: A Survey: </a:t>
            </a:r>
            <a:r>
              <a:rPr lang="en-US" sz="2400" dirty="0">
                <a:hlinkClick r:id="rId7"/>
              </a:rPr>
              <a:t>https://arxiv.org/pdf/1808.05377.pdf</a:t>
            </a:r>
            <a:endParaRPr lang="en-US" sz="2400" dirty="0"/>
          </a:p>
          <a:p>
            <a:r>
              <a:rPr lang="en-US" altLang="zh-CN" sz="2400" dirty="0"/>
              <a:t>Feature selection: </a:t>
            </a:r>
            <a:r>
              <a:rPr lang="en-US" sz="2400" dirty="0">
                <a:hlinkClick r:id="rId8"/>
              </a:rPr>
              <a:t>https://www.analyticsvidhya.com/blog/2016/12/introduction-to-feature-selection-methods-with-an-example-or-how-to-select-the-right-variables/</a:t>
            </a:r>
            <a:r>
              <a:rPr 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32007072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EC8CC-06D3-4374-AAFC-AF14861D8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应对挑战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DBEA85-DA43-4B91-8951-8D052FE1BC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2573012"/>
          </a:xfrm>
        </p:spPr>
        <p:txBody>
          <a:bodyPr/>
          <a:lstStyle/>
          <a:p>
            <a:r>
              <a:rPr lang="zh-CN" altLang="en-US" dirty="0"/>
              <a:t>总结经验</a:t>
            </a:r>
            <a:endParaRPr lang="en-US" altLang="zh-CN" dirty="0"/>
          </a:p>
          <a:p>
            <a:pPr lvl="1"/>
            <a:r>
              <a:rPr lang="zh-CN" altLang="en-US" dirty="0"/>
              <a:t>确定可推广的规律</a:t>
            </a:r>
            <a:endParaRPr lang="en-US" altLang="zh-CN" dirty="0"/>
          </a:p>
          <a:p>
            <a:pPr lvl="1"/>
            <a:r>
              <a:rPr lang="zh-CN" altLang="en-US" dirty="0"/>
              <a:t>发现不确定的范畴</a:t>
            </a:r>
            <a:endParaRPr lang="en-US" altLang="zh-CN" dirty="0"/>
          </a:p>
          <a:p>
            <a:r>
              <a:rPr lang="zh-CN" altLang="en-US" dirty="0"/>
              <a:t>提升效率</a:t>
            </a:r>
            <a:endParaRPr lang="en-US" altLang="zh-CN" dirty="0"/>
          </a:p>
          <a:p>
            <a:pPr lvl="1"/>
            <a:r>
              <a:rPr lang="zh-CN" altLang="en-US" dirty="0"/>
              <a:t>更快、更好的规划计算资源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1185266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2028D-4BB1-4189-89D4-BF166B3AB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9818D-5FC3-4977-B9A4-DECAE938BA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861774"/>
          </a:xfrm>
        </p:spPr>
        <p:txBody>
          <a:bodyPr/>
          <a:lstStyle/>
          <a:p>
            <a:r>
              <a:rPr lang="zh-CN" altLang="en-US" dirty="0"/>
              <a:t>构建于机器学习算法上的学习超参的算法 </a:t>
            </a:r>
            <a:r>
              <a:rPr lang="en-US" altLang="zh-CN" dirty="0"/>
              <a:t>- </a:t>
            </a:r>
            <a:r>
              <a:rPr lang="zh-CN" altLang="en-US" dirty="0"/>
              <a:t>机器学习的机器学习。用机器学习的方法来学习超参。</a:t>
            </a:r>
            <a:endParaRPr lang="en-US" altLang="zh-CN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4F93944-79F7-4B65-902B-0B3CDD7AD6D5}"/>
              </a:ext>
            </a:extLst>
          </p:cNvPr>
          <p:cNvGrpSpPr/>
          <p:nvPr/>
        </p:nvGrpSpPr>
        <p:grpSpPr>
          <a:xfrm>
            <a:off x="2923196" y="3909300"/>
            <a:ext cx="5789034" cy="606194"/>
            <a:chOff x="2590279" y="3672066"/>
            <a:chExt cx="5789034" cy="606194"/>
          </a:xfrm>
        </p:grpSpPr>
        <p:sp>
          <p:nvSpPr>
            <p:cNvPr id="7" name="Flowchart: Process 6">
              <a:extLst>
                <a:ext uri="{FF2B5EF4-FFF2-40B4-BE49-F238E27FC236}">
                  <a16:creationId xmlns:a16="http://schemas.microsoft.com/office/drawing/2014/main" id="{28E69F56-6D78-4DA0-8C36-56E32B97BEB3}"/>
                </a:ext>
              </a:extLst>
            </p:cNvPr>
            <p:cNvSpPr/>
            <p:nvPr/>
          </p:nvSpPr>
          <p:spPr bwMode="auto">
            <a:xfrm>
              <a:off x="2590279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开始训练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8" name="Flowchart: Process 7">
              <a:extLst>
                <a:ext uri="{FF2B5EF4-FFF2-40B4-BE49-F238E27FC236}">
                  <a16:creationId xmlns:a16="http://schemas.microsoft.com/office/drawing/2014/main" id="{D34DD98A-6DF5-46BF-AF51-A2C636BC5E71}"/>
                </a:ext>
              </a:extLst>
            </p:cNvPr>
            <p:cNvSpPr/>
            <p:nvPr/>
          </p:nvSpPr>
          <p:spPr bwMode="auto">
            <a:xfrm>
              <a:off x="4873592" y="3803142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自动学习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1" name="Flowchart: Process 10">
              <a:extLst>
                <a:ext uri="{FF2B5EF4-FFF2-40B4-BE49-F238E27FC236}">
                  <a16:creationId xmlns:a16="http://schemas.microsoft.com/office/drawing/2014/main" id="{D25C4240-7BED-44D6-B295-E4951ECFBDE8}"/>
                </a:ext>
              </a:extLst>
            </p:cNvPr>
            <p:cNvSpPr/>
            <p:nvPr/>
          </p:nvSpPr>
          <p:spPr bwMode="auto">
            <a:xfrm>
              <a:off x="7156905" y="3801016"/>
              <a:ext cx="1222408" cy="475118"/>
            </a:xfrm>
            <a:prstGeom prst="flowChartProcess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推理</a:t>
              </a:r>
              <a:endParaRPr lang="en-US" sz="16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3C3EEFDA-8405-4941-B31F-050C0C03F0E0}"/>
                </a:ext>
              </a:extLst>
            </p:cNvPr>
            <p:cNvSpPr/>
            <p:nvPr/>
          </p:nvSpPr>
          <p:spPr bwMode="auto">
            <a:xfrm>
              <a:off x="3812687" y="3956412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5" name="Arrow: Right 14">
              <a:extLst>
                <a:ext uri="{FF2B5EF4-FFF2-40B4-BE49-F238E27FC236}">
                  <a16:creationId xmlns:a16="http://schemas.microsoft.com/office/drawing/2014/main" id="{3C113FD7-9B54-4901-B732-B6C20540D9AF}"/>
                </a:ext>
              </a:extLst>
            </p:cNvPr>
            <p:cNvSpPr/>
            <p:nvPr/>
          </p:nvSpPr>
          <p:spPr bwMode="auto">
            <a:xfrm>
              <a:off x="6096000" y="3949065"/>
              <a:ext cx="1060904" cy="168578"/>
            </a:xfrm>
            <a:prstGeom prst="rightArrow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32472" fontAlgn="base">
                <a:spcBef>
                  <a:spcPct val="0"/>
                </a:spcBef>
                <a:spcAft>
                  <a:spcPct val="0"/>
                </a:spcAft>
              </a:pPr>
              <a:endParaRPr lang="en-US" sz="2000" dirty="0" err="1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FFD4142-4020-402C-97B5-803D3C694A95}"/>
                </a:ext>
              </a:extLst>
            </p:cNvPr>
            <p:cNvSpPr txBox="1"/>
            <p:nvPr/>
          </p:nvSpPr>
          <p:spPr>
            <a:xfrm>
              <a:off x="4079350" y="3672066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数据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C114693-2C6F-451D-9470-F61F2837FE03}"/>
                </a:ext>
              </a:extLst>
            </p:cNvPr>
            <p:cNvSpPr txBox="1"/>
            <p:nvPr/>
          </p:nvSpPr>
          <p:spPr>
            <a:xfrm>
              <a:off x="6362663" y="3675888"/>
              <a:ext cx="461665" cy="27699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zh-CN" altLang="en-US" sz="180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模型</a:t>
              </a:r>
              <a:endParaRPr lang="en-US" sz="1800" dirty="0" err="1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2705266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2028D-4BB1-4189-89D4-BF166B3AB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自动机器学习 </a:t>
            </a:r>
            <a:r>
              <a:rPr lang="en-US" altLang="zh-CN" dirty="0"/>
              <a:t>- </a:t>
            </a:r>
            <a:r>
              <a:rPr lang="zh-CN" altLang="en-US" dirty="0"/>
              <a:t>方向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9818D-5FC3-4977-B9A4-DECAE938BA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4936736"/>
          </a:xfrm>
        </p:spPr>
        <p:txBody>
          <a:bodyPr/>
          <a:lstStyle/>
          <a:p>
            <a:r>
              <a:rPr lang="zh-CN" altLang="en-US" dirty="0"/>
              <a:t>超参数优化</a:t>
            </a:r>
            <a:endParaRPr lang="en-US" altLang="zh-CN" dirty="0"/>
          </a:p>
          <a:p>
            <a:pPr lvl="1"/>
            <a:r>
              <a:rPr lang="zh-CN" altLang="en-US" dirty="0"/>
              <a:t>应用广泛</a:t>
            </a:r>
            <a:endParaRPr lang="en-US" altLang="zh-CN" dirty="0"/>
          </a:p>
          <a:p>
            <a:pPr lvl="1"/>
            <a:r>
              <a:rPr lang="zh-CN" altLang="en-US" dirty="0"/>
              <a:t>其它方向也大量应用超参优化相关算法</a:t>
            </a:r>
            <a:endParaRPr lang="en-US" altLang="zh-CN" dirty="0"/>
          </a:p>
          <a:p>
            <a:pPr lvl="1"/>
            <a:r>
              <a:rPr lang="zh-CN" altLang="en-US" dirty="0"/>
              <a:t>可推广到系统优化等非自动机器学习领域</a:t>
            </a:r>
            <a:endParaRPr lang="en-US" altLang="zh-CN" dirty="0"/>
          </a:p>
          <a:p>
            <a:r>
              <a:rPr lang="zh-CN" altLang="en-US" dirty="0"/>
              <a:t>神经网络架构搜索</a:t>
            </a:r>
            <a:endParaRPr lang="en-US" altLang="zh-CN" dirty="0"/>
          </a:p>
          <a:p>
            <a:pPr lvl="1"/>
            <a:r>
              <a:rPr lang="zh-CN" altLang="en-US" dirty="0"/>
              <a:t>应用于深度学习</a:t>
            </a:r>
            <a:endParaRPr lang="en-US" altLang="zh-CN" dirty="0"/>
          </a:p>
          <a:p>
            <a:pPr lvl="1"/>
            <a:r>
              <a:rPr lang="zh-CN" altLang="en-US" dirty="0"/>
              <a:t>前景广阔</a:t>
            </a:r>
            <a:endParaRPr lang="en-US" altLang="zh-CN" dirty="0"/>
          </a:p>
          <a:p>
            <a:r>
              <a:rPr lang="zh-CN" altLang="en-US" dirty="0"/>
              <a:t>特征选择</a:t>
            </a:r>
            <a:endParaRPr lang="en-US" altLang="zh-CN" dirty="0"/>
          </a:p>
          <a:p>
            <a:pPr lvl="1"/>
            <a:r>
              <a:rPr lang="zh-CN" altLang="en-US" dirty="0"/>
              <a:t>应用于经典机器学习算法</a:t>
            </a:r>
            <a:endParaRPr lang="en-US" altLang="zh-CN" dirty="0"/>
          </a:p>
          <a:p>
            <a:r>
              <a:rPr lang="zh-CN" altLang="en-US" dirty="0"/>
              <a:t>模型压缩</a:t>
            </a:r>
            <a:endParaRPr lang="en-US" altLang="zh-CN" dirty="0"/>
          </a:p>
          <a:p>
            <a:pPr lvl="1"/>
            <a:r>
              <a:rPr lang="zh-CN" altLang="en-US" dirty="0"/>
              <a:t>应用于深度学习</a:t>
            </a:r>
            <a:endParaRPr lang="en-US" altLang="zh-CN" dirty="0"/>
          </a:p>
          <a:p>
            <a:pPr lvl="1"/>
            <a:r>
              <a:rPr lang="zh-CN" altLang="en-US" dirty="0"/>
              <a:t>新兴方向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2515256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WHITE TEMPLATE">
  <a:themeElements>
    <a:clrScheme name="TT for white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2050"/>
      </a:accent2>
      <a:accent3>
        <a:srgbClr val="107C10"/>
      </a:accent3>
      <a:accent4>
        <a:srgbClr val="D73B01"/>
      </a:accent4>
      <a:accent5>
        <a:srgbClr val="737373"/>
      </a:accent5>
      <a:accent6>
        <a:srgbClr val="E6E6E6"/>
      </a:accent6>
      <a:hlink>
        <a:srgbClr val="0078D4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97D382E2-CDBD-40C0-A7E5-49C4E7184812}" vid="{9181BD65-9CA6-472D-A4A4-04E1B21A7A98}"/>
    </a:ext>
  </a:extLst>
</a:theme>
</file>

<file path=ppt/theme/theme2.xml><?xml version="1.0" encoding="utf-8"?>
<a:theme xmlns:a="http://schemas.openxmlformats.org/drawingml/2006/main" name="SOFT BLACK TEMPLATE">
  <a:themeElements>
    <a:clrScheme name="TT for Dark - NEW 2018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00BCF2"/>
      </a:accent2>
      <a:accent3>
        <a:srgbClr val="107C10"/>
      </a:accent3>
      <a:accent4>
        <a:srgbClr val="D73B01"/>
      </a:accent4>
      <a:accent5>
        <a:srgbClr val="FFB900"/>
      </a:accent5>
      <a:accent6>
        <a:srgbClr val="E6E6E6"/>
      </a:accent6>
      <a:hlink>
        <a:srgbClr val="00BCF2"/>
      </a:hlink>
      <a:folHlink>
        <a:srgbClr val="00BCF2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1" id="{97D382E2-CDBD-40C0-A7E5-49C4E7184812}" vid="{78BC2EE7-6F01-4F01-9275-8EDCD03BEF54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3E0C5D18F323645A98956133A02DCC7" ma:contentTypeVersion="11" ma:contentTypeDescription="Create a new document." ma:contentTypeScope="" ma:versionID="fee685fa73bb65ddb994adf36fc55786">
  <xsd:schema xmlns:xsd="http://www.w3.org/2001/XMLSchema" xmlns:xs="http://www.w3.org/2001/XMLSchema" xmlns:p="http://schemas.microsoft.com/office/2006/metadata/properties" xmlns:ns1="http://schemas.microsoft.com/sharepoint/v3" xmlns:ns2="cf19287f-c95b-489e-b120-7cecafd1d699" xmlns:ns3="89a4766a-e9e1-4d58-841b-4c85ba9c1d4b" targetNamespace="http://schemas.microsoft.com/office/2006/metadata/properties" ma:root="true" ma:fieldsID="418362bc589c750f00739201e543eca2" ns1:_="" ns2:_="" ns3:_="">
    <xsd:import namespace="http://schemas.microsoft.com/sharepoint/v3"/>
    <xsd:import namespace="cf19287f-c95b-489e-b120-7cecafd1d699"/>
    <xsd:import namespace="89a4766a-e9e1-4d58-841b-4c85ba9c1d4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8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19287f-c95b-489e-b120-7cecafd1d69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a4766a-e9e1-4d58-841b-4c85ba9c1d4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2FAAFF-041E-423B-833A-D89062955BC5}"/>
</file>

<file path=customXml/itemProps2.xml><?xml version="1.0" encoding="utf-8"?>
<ds:datastoreItem xmlns:ds="http://schemas.openxmlformats.org/officeDocument/2006/customXml" ds:itemID="{4B48A4C4-2F5B-40B5-9723-C3557FDEC5BD}">
  <ds:schemaRefs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cf19287f-c95b-489e-b120-7cecafd1d699"/>
    <ds:schemaRef ds:uri="89a4766a-e9e1-4d58-841b-4c85ba9c1d4b"/>
    <ds:schemaRef ds:uri="http://schemas.microsoft.com/office/2006/metadata/properties"/>
    <ds:schemaRef ds:uri="http://schemas.microsoft.com/sharepoint/v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B869D08-074B-4B29-88BC-26A8B40001B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PPTTemplate</Template>
  <TotalTime>9881</TotalTime>
  <Words>7465</Words>
  <Application>Microsoft Office PowerPoint</Application>
  <PresentationFormat>Widescreen</PresentationFormat>
  <Paragraphs>615</Paragraphs>
  <Slides>65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Arial Unicode MS</vt:lpstr>
      <vt:lpstr>STXingkai</vt:lpstr>
      <vt:lpstr>Arial</vt:lpstr>
      <vt:lpstr>Calibri</vt:lpstr>
      <vt:lpstr>Consolas</vt:lpstr>
      <vt:lpstr>Segoe UI</vt:lpstr>
      <vt:lpstr>Segoe UI Semibold</vt:lpstr>
      <vt:lpstr>Segoe UI Semilight</vt:lpstr>
      <vt:lpstr>Wingdings</vt:lpstr>
      <vt:lpstr>WHITE TEMPLATE</vt:lpstr>
      <vt:lpstr>SOFT BLACK TEMPLATE</vt:lpstr>
      <vt:lpstr>自动机器学习（AutoML）</vt:lpstr>
      <vt:lpstr>主要内容</vt:lpstr>
      <vt:lpstr>机器学习建模挑战</vt:lpstr>
      <vt:lpstr>挑战 - 算法繁多</vt:lpstr>
      <vt:lpstr>挑战 - 超参复杂</vt:lpstr>
      <vt:lpstr>挑战 - 调优过程低效</vt:lpstr>
      <vt:lpstr>应对挑战</vt:lpstr>
      <vt:lpstr>自动机器学习</vt:lpstr>
      <vt:lpstr>自动机器学习 - 方向</vt:lpstr>
      <vt:lpstr>与机器学习算法的比较</vt:lpstr>
      <vt:lpstr>机器学习概念 - 参数与超参数</vt:lpstr>
      <vt:lpstr>机器学习概念 - 超参数：经典机器学习算法</vt:lpstr>
      <vt:lpstr>机器学习概念 - 超参数：深度学习算法</vt:lpstr>
      <vt:lpstr>机器学习概念 - 超参数：学习率</vt:lpstr>
      <vt:lpstr>机器学习概念 - 参数与超参数</vt:lpstr>
      <vt:lpstr>自动机器学习概念 - 搜索空间</vt:lpstr>
      <vt:lpstr>机器学习概念 - 算法</vt:lpstr>
      <vt:lpstr>自动机器学习中的概念 - 开发与探索</vt:lpstr>
      <vt:lpstr>开发（Exploitation）与探索（Exploration）</vt:lpstr>
      <vt:lpstr>开发（Exploitation）与探索（Exploration）</vt:lpstr>
      <vt:lpstr>开发（Exploitation）与探索（Exploration）</vt:lpstr>
      <vt:lpstr>开发（Exploitation）与探索（Exploration）</vt:lpstr>
      <vt:lpstr>本章小结</vt:lpstr>
      <vt:lpstr>自动机器学习概念 - 算法</vt:lpstr>
      <vt:lpstr>优化算法 – 随机</vt:lpstr>
      <vt:lpstr>优化算法 – 遍历（Grid Search）</vt:lpstr>
      <vt:lpstr>优化算法 – 模拟退火</vt:lpstr>
      <vt:lpstr>优化算法 – 模拟退火</vt:lpstr>
      <vt:lpstr>优化算法 – 模拟退火</vt:lpstr>
      <vt:lpstr>优化算法 – 进化</vt:lpstr>
      <vt:lpstr>优化算法 – 贝叶斯优化</vt:lpstr>
      <vt:lpstr>优化算法 – 贝叶斯优化</vt:lpstr>
      <vt:lpstr>优化算法 – 贝叶斯优化</vt:lpstr>
      <vt:lpstr>优化算法 – 贝叶斯优化</vt:lpstr>
      <vt:lpstr>优化算法 – 其它优化算法</vt:lpstr>
      <vt:lpstr>评估算法</vt:lpstr>
      <vt:lpstr>评估算法 – 中位数</vt:lpstr>
      <vt:lpstr>评估算法 – 曲线拟合</vt:lpstr>
      <vt:lpstr>本章小结</vt:lpstr>
      <vt:lpstr>自动机器学习其它方向与应用</vt:lpstr>
      <vt:lpstr>神经网络架构搜索</vt:lpstr>
      <vt:lpstr>神经网络架构搜索</vt:lpstr>
      <vt:lpstr>神经网络架构搜索 – 搜索空间</vt:lpstr>
      <vt:lpstr>神经网络架构搜索 – 搜索空间</vt:lpstr>
      <vt:lpstr>神经网络架构搜索 - 搜索策略</vt:lpstr>
      <vt:lpstr>神经网络架构搜索 - 性能评估策略</vt:lpstr>
      <vt:lpstr>神经网络架构搜索 – one-shot</vt:lpstr>
      <vt:lpstr>模型压缩</vt:lpstr>
      <vt:lpstr>模型压缩 – 剪枝</vt:lpstr>
      <vt:lpstr>特征选择</vt:lpstr>
      <vt:lpstr>特征选择方法</vt:lpstr>
      <vt:lpstr>系统优化</vt:lpstr>
      <vt:lpstr>系统优化 - 向量数据库</vt:lpstr>
      <vt:lpstr>系统优化 - 向量数据库</vt:lpstr>
      <vt:lpstr>本章小结</vt:lpstr>
      <vt:lpstr>自动机器学习系统</vt:lpstr>
      <vt:lpstr>自动机器学习系统 – 端到端</vt:lpstr>
      <vt:lpstr>自动机器学习系统 – 辅助优化</vt:lpstr>
      <vt:lpstr>自动机器学习系统 – 功能</vt:lpstr>
      <vt:lpstr>自动机器学习系统 – 实例</vt:lpstr>
      <vt:lpstr>本章小结</vt:lpstr>
      <vt:lpstr>自动机器学习的局限</vt:lpstr>
      <vt:lpstr>前沿</vt:lpstr>
      <vt:lpstr>本章小结</vt:lpstr>
      <vt:lpstr>参考资料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 Song</dc:creator>
  <cp:lastModifiedBy>Chi Song</cp:lastModifiedBy>
  <cp:revision>1</cp:revision>
  <dcterms:created xsi:type="dcterms:W3CDTF">2020-06-02T08:27:49Z</dcterms:created>
  <dcterms:modified xsi:type="dcterms:W3CDTF">2020-06-22T03:27:59Z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0x01010013E0C5D18F323645A98956133A02DCC7</vt:lpwstr>
  </property>
</Properties>
</file>

<file path=docProps/thumbnail.jpeg>
</file>